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98" r:id="rId3"/>
    <p:sldId id="330" r:id="rId4"/>
    <p:sldId id="373" r:id="rId5"/>
    <p:sldId id="376" r:id="rId6"/>
    <p:sldId id="374" r:id="rId7"/>
    <p:sldId id="375" r:id="rId8"/>
    <p:sldId id="355" r:id="rId9"/>
    <p:sldId id="379" r:id="rId10"/>
    <p:sldId id="380" r:id="rId11"/>
    <p:sldId id="381" r:id="rId12"/>
    <p:sldId id="382" r:id="rId13"/>
    <p:sldId id="384" r:id="rId14"/>
    <p:sldId id="385" r:id="rId15"/>
    <p:sldId id="371" r:id="rId16"/>
    <p:sldId id="377" r:id="rId17"/>
    <p:sldId id="388" r:id="rId18"/>
    <p:sldId id="386" r:id="rId19"/>
    <p:sldId id="387" r:id="rId20"/>
    <p:sldId id="389" r:id="rId21"/>
    <p:sldId id="37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9" d="100"/>
          <a:sy n="79" d="100"/>
        </p:scale>
        <p:origin x="7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16F6FB3-24D2-4AFA-88AA-210A0E5010FB}" type="doc">
      <dgm:prSet loTypeId="urn:microsoft.com/office/officeart/2016/7/layout/BasicTimeline" loCatId="process" qsTypeId="urn:microsoft.com/office/officeart/2005/8/quickstyle/simple1" qsCatId="simple" csTypeId="urn:microsoft.com/office/officeart/2005/8/colors/accent1_2" csCatId="accent1" phldr="1"/>
      <dgm:spPr/>
      <dgm:t>
        <a:bodyPr/>
        <a:lstStyle/>
        <a:p>
          <a:endParaRPr lang="en-US"/>
        </a:p>
      </dgm:t>
    </dgm:pt>
    <dgm:pt modelId="{7DA31191-E9BD-441A-ADA4-D9DBA12815BC}">
      <dgm:prSet/>
      <dgm:spPr/>
      <dgm:t>
        <a:bodyPr/>
        <a:lstStyle/>
        <a:p>
          <a:pPr>
            <a:defRPr b="1"/>
          </a:pPr>
          <a:r>
            <a:rPr lang="en-US"/>
            <a:t>1259 B.C.</a:t>
          </a:r>
        </a:p>
      </dgm:t>
    </dgm:pt>
    <dgm:pt modelId="{F5BA24E6-53FB-4627-99BB-BD7E846D62E5}" type="parTrans" cxnId="{47D6B542-9F56-43C9-9C9F-CB3FF6A2928C}">
      <dgm:prSet/>
      <dgm:spPr/>
      <dgm:t>
        <a:bodyPr/>
        <a:lstStyle/>
        <a:p>
          <a:endParaRPr lang="en-US"/>
        </a:p>
      </dgm:t>
    </dgm:pt>
    <dgm:pt modelId="{39D119EC-071C-40B7-9F38-C0E4B70A3B2B}" type="sibTrans" cxnId="{47D6B542-9F56-43C9-9C9F-CB3FF6A2928C}">
      <dgm:prSet/>
      <dgm:spPr/>
      <dgm:t>
        <a:bodyPr/>
        <a:lstStyle/>
        <a:p>
          <a:endParaRPr lang="en-US"/>
        </a:p>
      </dgm:t>
    </dgm:pt>
    <dgm:pt modelId="{82506029-72BA-49C5-B011-A147FAD60D83}">
      <dgm:prSet/>
      <dgm:spPr/>
      <dgm:t>
        <a:bodyPr/>
        <a:lstStyle/>
        <a:p>
          <a:r>
            <a:rPr lang="en-US"/>
            <a:t>Egyptian–Hittite Peace Treaty</a:t>
          </a:r>
        </a:p>
      </dgm:t>
    </dgm:pt>
    <dgm:pt modelId="{26F2D541-D445-4220-B3B8-13FEE8F6FB15}" type="parTrans" cxnId="{B6A155E0-2870-4672-A84A-F0F938664AF4}">
      <dgm:prSet/>
      <dgm:spPr/>
      <dgm:t>
        <a:bodyPr/>
        <a:lstStyle/>
        <a:p>
          <a:endParaRPr lang="en-US"/>
        </a:p>
      </dgm:t>
    </dgm:pt>
    <dgm:pt modelId="{68695E20-B54F-4074-9D94-85F7E1EC9A21}" type="sibTrans" cxnId="{B6A155E0-2870-4672-A84A-F0F938664AF4}">
      <dgm:prSet/>
      <dgm:spPr/>
      <dgm:t>
        <a:bodyPr/>
        <a:lstStyle/>
        <a:p>
          <a:endParaRPr lang="en-US"/>
        </a:p>
      </dgm:t>
    </dgm:pt>
    <dgm:pt modelId="{AD558E10-7AE0-42C9-AB15-4FAF25B243B9}">
      <dgm:prSet/>
      <dgm:spPr/>
      <dgm:t>
        <a:bodyPr/>
        <a:lstStyle/>
        <a:p>
          <a:pPr>
            <a:defRPr b="1"/>
          </a:pPr>
          <a:r>
            <a:rPr lang="en-US"/>
            <a:t>1215</a:t>
          </a:r>
        </a:p>
      </dgm:t>
    </dgm:pt>
    <dgm:pt modelId="{A782ABCC-4661-472C-A500-D900F25B8925}" type="parTrans" cxnId="{C770D24E-0E0E-4F9E-92AA-AA331D68276B}">
      <dgm:prSet/>
      <dgm:spPr/>
      <dgm:t>
        <a:bodyPr/>
        <a:lstStyle/>
        <a:p>
          <a:endParaRPr lang="en-US"/>
        </a:p>
      </dgm:t>
    </dgm:pt>
    <dgm:pt modelId="{36A503C9-6B89-4CBA-AD21-B1011D13044B}" type="sibTrans" cxnId="{C770D24E-0E0E-4F9E-92AA-AA331D68276B}">
      <dgm:prSet/>
      <dgm:spPr/>
      <dgm:t>
        <a:bodyPr/>
        <a:lstStyle/>
        <a:p>
          <a:endParaRPr lang="en-US"/>
        </a:p>
      </dgm:t>
    </dgm:pt>
    <dgm:pt modelId="{CA7061D1-B81C-4F89-9932-EEA8EF7C7CDD}">
      <dgm:prSet/>
      <dgm:spPr/>
      <dgm:t>
        <a:bodyPr/>
        <a:lstStyle/>
        <a:p>
          <a:r>
            <a:rPr lang="en-US"/>
            <a:t>Magna Carta</a:t>
          </a:r>
        </a:p>
      </dgm:t>
    </dgm:pt>
    <dgm:pt modelId="{71DB1EE7-5C4E-430C-B5CF-BAA8515841C0}" type="parTrans" cxnId="{C39E5804-2CC0-4ADC-BC70-314CD10A8F6A}">
      <dgm:prSet/>
      <dgm:spPr/>
      <dgm:t>
        <a:bodyPr/>
        <a:lstStyle/>
        <a:p>
          <a:endParaRPr lang="en-US"/>
        </a:p>
      </dgm:t>
    </dgm:pt>
    <dgm:pt modelId="{D848190F-1CF6-458D-A16B-F44F4F05537D}" type="sibTrans" cxnId="{C39E5804-2CC0-4ADC-BC70-314CD10A8F6A}">
      <dgm:prSet/>
      <dgm:spPr/>
      <dgm:t>
        <a:bodyPr/>
        <a:lstStyle/>
        <a:p>
          <a:endParaRPr lang="en-US"/>
        </a:p>
      </dgm:t>
    </dgm:pt>
    <dgm:pt modelId="{45C87CB7-B353-426E-A571-540B6902BE61}">
      <dgm:prSet/>
      <dgm:spPr/>
      <dgm:t>
        <a:bodyPr/>
        <a:lstStyle/>
        <a:p>
          <a:pPr>
            <a:defRPr b="1"/>
          </a:pPr>
          <a:r>
            <a:rPr lang="en-US"/>
            <a:t>1803</a:t>
          </a:r>
        </a:p>
      </dgm:t>
    </dgm:pt>
    <dgm:pt modelId="{38039860-B3F0-4F32-81E6-DD08B2B92B61}" type="parTrans" cxnId="{63F84D33-6CF5-4297-BA8E-F09B6729F698}">
      <dgm:prSet/>
      <dgm:spPr/>
      <dgm:t>
        <a:bodyPr/>
        <a:lstStyle/>
        <a:p>
          <a:endParaRPr lang="en-US"/>
        </a:p>
      </dgm:t>
    </dgm:pt>
    <dgm:pt modelId="{EDBFD4DA-4205-46B6-A605-82A17B64C1D2}" type="sibTrans" cxnId="{63F84D33-6CF5-4297-BA8E-F09B6729F698}">
      <dgm:prSet/>
      <dgm:spPr/>
      <dgm:t>
        <a:bodyPr/>
        <a:lstStyle/>
        <a:p>
          <a:endParaRPr lang="en-US"/>
        </a:p>
      </dgm:t>
    </dgm:pt>
    <dgm:pt modelId="{01A3EEA4-082D-4CA5-9324-171BCBBB2B65}">
      <dgm:prSet/>
      <dgm:spPr/>
      <dgm:t>
        <a:bodyPr/>
        <a:lstStyle/>
        <a:p>
          <a:r>
            <a:rPr lang="en-US"/>
            <a:t>Louisiana Purchase</a:t>
          </a:r>
        </a:p>
      </dgm:t>
    </dgm:pt>
    <dgm:pt modelId="{04D9C71F-6D46-42D3-B65D-AC95A35C0C01}" type="parTrans" cxnId="{C05B511B-E01B-4282-9FE4-6B5E127022EE}">
      <dgm:prSet/>
      <dgm:spPr/>
      <dgm:t>
        <a:bodyPr/>
        <a:lstStyle/>
        <a:p>
          <a:endParaRPr lang="en-US"/>
        </a:p>
      </dgm:t>
    </dgm:pt>
    <dgm:pt modelId="{03F6E564-F622-4153-BB8E-F4FAC994E6D7}" type="sibTrans" cxnId="{C05B511B-E01B-4282-9FE4-6B5E127022EE}">
      <dgm:prSet/>
      <dgm:spPr/>
      <dgm:t>
        <a:bodyPr/>
        <a:lstStyle/>
        <a:p>
          <a:endParaRPr lang="en-US"/>
        </a:p>
      </dgm:t>
    </dgm:pt>
    <dgm:pt modelId="{DDEEE6A7-BBDC-4C69-BD39-2E1EE940DE92}">
      <dgm:prSet/>
      <dgm:spPr/>
      <dgm:t>
        <a:bodyPr/>
        <a:lstStyle/>
        <a:p>
          <a:pPr>
            <a:defRPr b="1"/>
          </a:pPr>
          <a:r>
            <a:rPr lang="en-US"/>
            <a:t>1804</a:t>
          </a:r>
        </a:p>
      </dgm:t>
    </dgm:pt>
    <dgm:pt modelId="{B51A08C8-56D7-47AA-8397-10F99825C5BD}" type="parTrans" cxnId="{E2BD4605-9672-4C6E-8FC4-E057DC791281}">
      <dgm:prSet/>
      <dgm:spPr/>
      <dgm:t>
        <a:bodyPr/>
        <a:lstStyle/>
        <a:p>
          <a:endParaRPr lang="en-US"/>
        </a:p>
      </dgm:t>
    </dgm:pt>
    <dgm:pt modelId="{9ED33A88-CE6F-4796-860D-9D4A646F3EA3}" type="sibTrans" cxnId="{E2BD4605-9672-4C6E-8FC4-E057DC791281}">
      <dgm:prSet/>
      <dgm:spPr/>
      <dgm:t>
        <a:bodyPr/>
        <a:lstStyle/>
        <a:p>
          <a:endParaRPr lang="en-US"/>
        </a:p>
      </dgm:t>
    </dgm:pt>
    <dgm:pt modelId="{7F0872D0-3024-4DAE-AD64-CEC3ABBDD9D5}">
      <dgm:prSet/>
      <dgm:spPr/>
      <dgm:t>
        <a:bodyPr/>
        <a:lstStyle/>
        <a:p>
          <a:r>
            <a:rPr lang="en-US"/>
            <a:t>Napoleonic Code</a:t>
          </a:r>
        </a:p>
      </dgm:t>
    </dgm:pt>
    <dgm:pt modelId="{D32BCCB2-21CD-404D-B360-4E25E607B542}" type="parTrans" cxnId="{B60A75CA-3CA8-42BD-B186-064D32DF6DC4}">
      <dgm:prSet/>
      <dgm:spPr/>
      <dgm:t>
        <a:bodyPr/>
        <a:lstStyle/>
        <a:p>
          <a:endParaRPr lang="en-US"/>
        </a:p>
      </dgm:t>
    </dgm:pt>
    <dgm:pt modelId="{A8293151-9A22-4E55-A7F9-672CCB98A6AD}" type="sibTrans" cxnId="{B60A75CA-3CA8-42BD-B186-064D32DF6DC4}">
      <dgm:prSet/>
      <dgm:spPr/>
      <dgm:t>
        <a:bodyPr/>
        <a:lstStyle/>
        <a:p>
          <a:endParaRPr lang="en-US"/>
        </a:p>
      </dgm:t>
    </dgm:pt>
    <dgm:pt modelId="{4380AFE5-B9D2-425D-8AA8-B05716E3F192}">
      <dgm:prSet/>
      <dgm:spPr/>
      <dgm:t>
        <a:bodyPr/>
        <a:lstStyle/>
        <a:p>
          <a:pPr>
            <a:defRPr b="1"/>
          </a:pPr>
          <a:r>
            <a:rPr lang="en-US"/>
            <a:t>1919</a:t>
          </a:r>
        </a:p>
      </dgm:t>
    </dgm:pt>
    <dgm:pt modelId="{69F00A88-02CC-429D-89E7-08FA6965DB73}" type="parTrans" cxnId="{F03881E3-85E0-4548-847C-CA02E115359D}">
      <dgm:prSet/>
      <dgm:spPr/>
      <dgm:t>
        <a:bodyPr/>
        <a:lstStyle/>
        <a:p>
          <a:endParaRPr lang="en-US"/>
        </a:p>
      </dgm:t>
    </dgm:pt>
    <dgm:pt modelId="{FDE4B8DF-00E3-4297-8154-CC6D72EE3B32}" type="sibTrans" cxnId="{F03881E3-85E0-4548-847C-CA02E115359D}">
      <dgm:prSet/>
      <dgm:spPr/>
      <dgm:t>
        <a:bodyPr/>
        <a:lstStyle/>
        <a:p>
          <a:endParaRPr lang="en-US"/>
        </a:p>
      </dgm:t>
    </dgm:pt>
    <dgm:pt modelId="{24BF5C6E-5E0E-4B62-88BE-BBFC77B9BA5C}">
      <dgm:prSet/>
      <dgm:spPr/>
      <dgm:t>
        <a:bodyPr/>
        <a:lstStyle/>
        <a:p>
          <a:r>
            <a:rPr lang="en-US"/>
            <a:t>Treaty of Versailles / Belfast Agreement</a:t>
          </a:r>
        </a:p>
      </dgm:t>
    </dgm:pt>
    <dgm:pt modelId="{CA1E3F61-F8BF-4326-BFC0-E0B0B79E4F98}" type="parTrans" cxnId="{67D090F3-B9E4-43CD-912A-DEC72369882C}">
      <dgm:prSet/>
      <dgm:spPr/>
      <dgm:t>
        <a:bodyPr/>
        <a:lstStyle/>
        <a:p>
          <a:endParaRPr lang="en-US"/>
        </a:p>
      </dgm:t>
    </dgm:pt>
    <dgm:pt modelId="{8BFBC71B-B55B-4973-83F5-E419250F3E5D}" type="sibTrans" cxnId="{67D090F3-B9E4-43CD-912A-DEC72369882C}">
      <dgm:prSet/>
      <dgm:spPr/>
      <dgm:t>
        <a:bodyPr/>
        <a:lstStyle/>
        <a:p>
          <a:endParaRPr lang="en-US"/>
        </a:p>
      </dgm:t>
    </dgm:pt>
    <dgm:pt modelId="{7F6CAFFF-E724-44BC-99D9-AFDB325B16C7}">
      <dgm:prSet/>
      <dgm:spPr/>
      <dgm:t>
        <a:bodyPr/>
        <a:lstStyle/>
        <a:p>
          <a:pPr>
            <a:defRPr b="1"/>
          </a:pPr>
          <a:r>
            <a:rPr lang="en-US"/>
            <a:t>1948</a:t>
          </a:r>
        </a:p>
      </dgm:t>
    </dgm:pt>
    <dgm:pt modelId="{F2E81F9D-8A7C-46A3-8048-775CF6BB57F5}" type="parTrans" cxnId="{8EB201BF-6D01-42D7-AD63-79BFEA9CD892}">
      <dgm:prSet/>
      <dgm:spPr/>
      <dgm:t>
        <a:bodyPr/>
        <a:lstStyle/>
        <a:p>
          <a:endParaRPr lang="en-US"/>
        </a:p>
      </dgm:t>
    </dgm:pt>
    <dgm:pt modelId="{A1E3155E-957E-4898-8229-419A3E39DDF2}" type="sibTrans" cxnId="{8EB201BF-6D01-42D7-AD63-79BFEA9CD892}">
      <dgm:prSet/>
      <dgm:spPr/>
      <dgm:t>
        <a:bodyPr/>
        <a:lstStyle/>
        <a:p>
          <a:endParaRPr lang="en-US"/>
        </a:p>
      </dgm:t>
    </dgm:pt>
    <dgm:pt modelId="{90788006-68E1-4BA1-ADB1-F31C11A5E9F4}">
      <dgm:prSet/>
      <dgm:spPr/>
      <dgm:t>
        <a:bodyPr/>
        <a:lstStyle/>
        <a:p>
          <a:r>
            <a:rPr lang="en-US"/>
            <a:t>Universal Declaration of Human Rights</a:t>
          </a:r>
        </a:p>
      </dgm:t>
    </dgm:pt>
    <dgm:pt modelId="{129DA47E-FF2E-4D6A-8913-DBD4AB54F704}" type="parTrans" cxnId="{C5FF06B0-CC3C-4180-B05F-92231832C1E3}">
      <dgm:prSet/>
      <dgm:spPr/>
      <dgm:t>
        <a:bodyPr/>
        <a:lstStyle/>
        <a:p>
          <a:endParaRPr lang="en-US"/>
        </a:p>
      </dgm:t>
    </dgm:pt>
    <dgm:pt modelId="{13FA5A03-E703-41F0-B96D-12DF9C111CFF}" type="sibTrans" cxnId="{C5FF06B0-CC3C-4180-B05F-92231832C1E3}">
      <dgm:prSet/>
      <dgm:spPr/>
      <dgm:t>
        <a:bodyPr/>
        <a:lstStyle/>
        <a:p>
          <a:endParaRPr lang="en-US"/>
        </a:p>
      </dgm:t>
    </dgm:pt>
    <dgm:pt modelId="{B64F2850-6747-404D-8E20-FDF087819CA2}" type="pres">
      <dgm:prSet presAssocID="{E16F6FB3-24D2-4AFA-88AA-210A0E5010FB}" presName="root" presStyleCnt="0">
        <dgm:presLayoutVars>
          <dgm:chMax/>
          <dgm:chPref/>
          <dgm:animLvl val="lvl"/>
        </dgm:presLayoutVars>
      </dgm:prSet>
      <dgm:spPr/>
    </dgm:pt>
    <dgm:pt modelId="{0F19F8C8-8D97-4FD8-BB16-763B50A7E867}" type="pres">
      <dgm:prSet presAssocID="{E16F6FB3-24D2-4AFA-88AA-210A0E5010FB}" presName="divider" presStyleLbl="fgAccFollowNode1" presStyleIdx="0" presStyleCnt="1"/>
      <dgm:spPr>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tailEnd type="triangle" w="lg" len="lg"/>
        </a:ln>
        <a:effectLst/>
      </dgm:spPr>
    </dgm:pt>
    <dgm:pt modelId="{DB30C616-4884-4D21-A38E-62930C3EDB8F}" type="pres">
      <dgm:prSet presAssocID="{E16F6FB3-24D2-4AFA-88AA-210A0E5010FB}" presName="nodes" presStyleCnt="0">
        <dgm:presLayoutVars>
          <dgm:chMax/>
          <dgm:chPref/>
          <dgm:animLvl val="lvl"/>
        </dgm:presLayoutVars>
      </dgm:prSet>
      <dgm:spPr/>
    </dgm:pt>
    <dgm:pt modelId="{59D38BAD-E28C-4DC9-A627-BF571A382F8E}" type="pres">
      <dgm:prSet presAssocID="{7DA31191-E9BD-441A-ADA4-D9DBA12815BC}" presName="composite" presStyleCnt="0"/>
      <dgm:spPr/>
    </dgm:pt>
    <dgm:pt modelId="{1086FCB1-A329-47FB-9F09-889B3D63F65A}" type="pres">
      <dgm:prSet presAssocID="{7DA31191-E9BD-441A-ADA4-D9DBA12815BC}" presName="L1TextContainer" presStyleLbl="revTx" presStyleIdx="0" presStyleCnt="6">
        <dgm:presLayoutVars>
          <dgm:chMax val="1"/>
          <dgm:chPref val="1"/>
          <dgm:bulletEnabled val="1"/>
        </dgm:presLayoutVars>
      </dgm:prSet>
      <dgm:spPr/>
    </dgm:pt>
    <dgm:pt modelId="{645E3251-408F-4741-B61A-16B5B622A4EA}" type="pres">
      <dgm:prSet presAssocID="{7DA31191-E9BD-441A-ADA4-D9DBA12815BC}" presName="L2TextContainerWrapper" presStyleCnt="0">
        <dgm:presLayoutVars>
          <dgm:chMax val="0"/>
          <dgm:chPref val="0"/>
          <dgm:bulletEnabled val="1"/>
        </dgm:presLayoutVars>
      </dgm:prSet>
      <dgm:spPr/>
    </dgm:pt>
    <dgm:pt modelId="{570F15E0-0887-4FD4-9D5C-81FF2EBF8331}" type="pres">
      <dgm:prSet presAssocID="{7DA31191-E9BD-441A-ADA4-D9DBA12815BC}" presName="L2TextContainer" presStyleLbl="bgAcc1" presStyleIdx="0" presStyleCnt="6"/>
      <dgm:spPr/>
    </dgm:pt>
    <dgm:pt modelId="{907AEBFC-58BA-4FA1-A6F6-FA36EBBA9426}" type="pres">
      <dgm:prSet presAssocID="{7DA31191-E9BD-441A-ADA4-D9DBA12815BC}" presName="FlexibleEmptyPlaceHolder" presStyleCnt="0"/>
      <dgm:spPr/>
    </dgm:pt>
    <dgm:pt modelId="{B71DBFC8-F03B-473D-A2D3-5F7B6FCF986F}" type="pres">
      <dgm:prSet presAssocID="{7DA31191-E9BD-441A-ADA4-D9DBA12815BC}" presName="ConnectLine" presStyleLbl="sibTrans1D1" presStyleIdx="0" presStyleCnt="6"/>
      <dgm:spPr>
        <a:noFill/>
        <a:ln w="12700" cap="flat" cmpd="sng" algn="ctr">
          <a:solidFill>
            <a:schemeClr val="accent1">
              <a:hueOff val="0"/>
              <a:satOff val="0"/>
              <a:lumOff val="0"/>
              <a:alphaOff val="0"/>
            </a:schemeClr>
          </a:solidFill>
          <a:prstDash val="dash"/>
        </a:ln>
        <a:effectLst/>
      </dgm:spPr>
    </dgm:pt>
    <dgm:pt modelId="{0ECE03E0-3ED7-46AC-B24F-5FA2776CB200}" type="pres">
      <dgm:prSet presAssocID="{7DA31191-E9BD-441A-ADA4-D9DBA12815BC}" presName="ConnectorPoint" presStyleLbl="alignNode1" presStyleIdx="0" presStyleCnt="6"/>
      <dgm:spPr/>
    </dgm:pt>
    <dgm:pt modelId="{DF96C41C-07CC-457B-B375-22031D940A7E}" type="pres">
      <dgm:prSet presAssocID="{7DA31191-E9BD-441A-ADA4-D9DBA12815BC}" presName="EmptyPlaceHolder" presStyleCnt="0"/>
      <dgm:spPr/>
    </dgm:pt>
    <dgm:pt modelId="{9E41E9E9-F2D9-40B1-82E0-1F2B0BDF74C5}" type="pres">
      <dgm:prSet presAssocID="{39D119EC-071C-40B7-9F38-C0E4B70A3B2B}" presName="spaceBetweenRectangles" presStyleCnt="0"/>
      <dgm:spPr/>
    </dgm:pt>
    <dgm:pt modelId="{240C1D0C-AFBD-4DEB-8CD4-046F535F35A9}" type="pres">
      <dgm:prSet presAssocID="{AD558E10-7AE0-42C9-AB15-4FAF25B243B9}" presName="composite" presStyleCnt="0"/>
      <dgm:spPr/>
    </dgm:pt>
    <dgm:pt modelId="{8571CAB7-C3CC-4256-9986-FB3D57D6AC3B}" type="pres">
      <dgm:prSet presAssocID="{AD558E10-7AE0-42C9-AB15-4FAF25B243B9}" presName="L1TextContainer" presStyleLbl="revTx" presStyleIdx="1" presStyleCnt="6">
        <dgm:presLayoutVars>
          <dgm:chMax val="1"/>
          <dgm:chPref val="1"/>
          <dgm:bulletEnabled val="1"/>
        </dgm:presLayoutVars>
      </dgm:prSet>
      <dgm:spPr/>
    </dgm:pt>
    <dgm:pt modelId="{0B41E232-4EF3-4A38-AE55-0D244F0A3465}" type="pres">
      <dgm:prSet presAssocID="{AD558E10-7AE0-42C9-AB15-4FAF25B243B9}" presName="L2TextContainerWrapper" presStyleCnt="0">
        <dgm:presLayoutVars>
          <dgm:chMax val="0"/>
          <dgm:chPref val="0"/>
          <dgm:bulletEnabled val="1"/>
        </dgm:presLayoutVars>
      </dgm:prSet>
      <dgm:spPr/>
    </dgm:pt>
    <dgm:pt modelId="{86D1F289-070D-486A-9333-78B55CAD6727}" type="pres">
      <dgm:prSet presAssocID="{AD558E10-7AE0-42C9-AB15-4FAF25B243B9}" presName="L2TextContainer" presStyleLbl="bgAcc1" presStyleIdx="1" presStyleCnt="6"/>
      <dgm:spPr/>
    </dgm:pt>
    <dgm:pt modelId="{7A6095C3-7378-490B-BB37-77FAC81DD9D6}" type="pres">
      <dgm:prSet presAssocID="{AD558E10-7AE0-42C9-AB15-4FAF25B243B9}" presName="FlexibleEmptyPlaceHolder" presStyleCnt="0"/>
      <dgm:spPr/>
    </dgm:pt>
    <dgm:pt modelId="{41A28395-83EA-434C-8CB2-FE05FAF95AC5}" type="pres">
      <dgm:prSet presAssocID="{AD558E10-7AE0-42C9-AB15-4FAF25B243B9}" presName="ConnectLine" presStyleLbl="sibTrans1D1" presStyleIdx="1" presStyleCnt="6"/>
      <dgm:spPr>
        <a:noFill/>
        <a:ln w="12700" cap="flat" cmpd="sng" algn="ctr">
          <a:solidFill>
            <a:schemeClr val="accent1">
              <a:hueOff val="0"/>
              <a:satOff val="0"/>
              <a:lumOff val="0"/>
              <a:alphaOff val="0"/>
            </a:schemeClr>
          </a:solidFill>
          <a:prstDash val="dash"/>
        </a:ln>
        <a:effectLst/>
      </dgm:spPr>
    </dgm:pt>
    <dgm:pt modelId="{65F526BB-1275-4754-804C-784F4DEE35D7}" type="pres">
      <dgm:prSet presAssocID="{AD558E10-7AE0-42C9-AB15-4FAF25B243B9}" presName="ConnectorPoint" presStyleLbl="alignNode1" presStyleIdx="1" presStyleCnt="6"/>
      <dgm:spPr/>
    </dgm:pt>
    <dgm:pt modelId="{C5993FAB-3558-4034-9D77-0CB536A6378C}" type="pres">
      <dgm:prSet presAssocID="{AD558E10-7AE0-42C9-AB15-4FAF25B243B9}" presName="EmptyPlaceHolder" presStyleCnt="0"/>
      <dgm:spPr/>
    </dgm:pt>
    <dgm:pt modelId="{BD9DEC7F-D373-4409-9930-4BA4647C1DD4}" type="pres">
      <dgm:prSet presAssocID="{36A503C9-6B89-4CBA-AD21-B1011D13044B}" presName="spaceBetweenRectangles" presStyleCnt="0"/>
      <dgm:spPr/>
    </dgm:pt>
    <dgm:pt modelId="{F43503E8-9C0E-4F0A-BB45-5FE5C796FCB0}" type="pres">
      <dgm:prSet presAssocID="{45C87CB7-B353-426E-A571-540B6902BE61}" presName="composite" presStyleCnt="0"/>
      <dgm:spPr/>
    </dgm:pt>
    <dgm:pt modelId="{FE43BFF0-F024-4E9A-A253-B2B51BA10E7D}" type="pres">
      <dgm:prSet presAssocID="{45C87CB7-B353-426E-A571-540B6902BE61}" presName="L1TextContainer" presStyleLbl="revTx" presStyleIdx="2" presStyleCnt="6">
        <dgm:presLayoutVars>
          <dgm:chMax val="1"/>
          <dgm:chPref val="1"/>
          <dgm:bulletEnabled val="1"/>
        </dgm:presLayoutVars>
      </dgm:prSet>
      <dgm:spPr/>
    </dgm:pt>
    <dgm:pt modelId="{3E9AB1E6-2408-4197-8892-CAA2B3982692}" type="pres">
      <dgm:prSet presAssocID="{45C87CB7-B353-426E-A571-540B6902BE61}" presName="L2TextContainerWrapper" presStyleCnt="0">
        <dgm:presLayoutVars>
          <dgm:chMax val="0"/>
          <dgm:chPref val="0"/>
          <dgm:bulletEnabled val="1"/>
        </dgm:presLayoutVars>
      </dgm:prSet>
      <dgm:spPr/>
    </dgm:pt>
    <dgm:pt modelId="{7CFC95E7-9C72-436C-AF5B-D2A38302500E}" type="pres">
      <dgm:prSet presAssocID="{45C87CB7-B353-426E-A571-540B6902BE61}" presName="L2TextContainer" presStyleLbl="bgAcc1" presStyleIdx="2" presStyleCnt="6"/>
      <dgm:spPr/>
    </dgm:pt>
    <dgm:pt modelId="{AED0174F-5E62-4C94-83D2-11B3D69727B7}" type="pres">
      <dgm:prSet presAssocID="{45C87CB7-B353-426E-A571-540B6902BE61}" presName="FlexibleEmptyPlaceHolder" presStyleCnt="0"/>
      <dgm:spPr/>
    </dgm:pt>
    <dgm:pt modelId="{C00FE0DE-FC22-44A5-8488-6B15356DAC28}" type="pres">
      <dgm:prSet presAssocID="{45C87CB7-B353-426E-A571-540B6902BE61}" presName="ConnectLine" presStyleLbl="sibTrans1D1" presStyleIdx="2" presStyleCnt="6"/>
      <dgm:spPr>
        <a:noFill/>
        <a:ln w="12700" cap="flat" cmpd="sng" algn="ctr">
          <a:solidFill>
            <a:schemeClr val="accent1">
              <a:hueOff val="0"/>
              <a:satOff val="0"/>
              <a:lumOff val="0"/>
              <a:alphaOff val="0"/>
            </a:schemeClr>
          </a:solidFill>
          <a:prstDash val="dash"/>
        </a:ln>
        <a:effectLst/>
      </dgm:spPr>
    </dgm:pt>
    <dgm:pt modelId="{E66A401E-C3A8-4BB7-83CE-C9F3EAF49CA0}" type="pres">
      <dgm:prSet presAssocID="{45C87CB7-B353-426E-A571-540B6902BE61}" presName="ConnectorPoint" presStyleLbl="alignNode1" presStyleIdx="2" presStyleCnt="6"/>
      <dgm:spPr/>
    </dgm:pt>
    <dgm:pt modelId="{E066A9C3-0BCB-4468-8952-99C5860FDC80}" type="pres">
      <dgm:prSet presAssocID="{45C87CB7-B353-426E-A571-540B6902BE61}" presName="EmptyPlaceHolder" presStyleCnt="0"/>
      <dgm:spPr/>
    </dgm:pt>
    <dgm:pt modelId="{176A1A65-B86F-4F7C-9531-A86574A58416}" type="pres">
      <dgm:prSet presAssocID="{EDBFD4DA-4205-46B6-A605-82A17B64C1D2}" presName="spaceBetweenRectangles" presStyleCnt="0"/>
      <dgm:spPr/>
    </dgm:pt>
    <dgm:pt modelId="{BDDD80E3-0141-46DA-B664-11FC206FC685}" type="pres">
      <dgm:prSet presAssocID="{DDEEE6A7-BBDC-4C69-BD39-2E1EE940DE92}" presName="composite" presStyleCnt="0"/>
      <dgm:spPr/>
    </dgm:pt>
    <dgm:pt modelId="{3EA3F6AA-D8CD-4E94-8477-D4CAA26766A6}" type="pres">
      <dgm:prSet presAssocID="{DDEEE6A7-BBDC-4C69-BD39-2E1EE940DE92}" presName="L1TextContainer" presStyleLbl="revTx" presStyleIdx="3" presStyleCnt="6">
        <dgm:presLayoutVars>
          <dgm:chMax val="1"/>
          <dgm:chPref val="1"/>
          <dgm:bulletEnabled val="1"/>
        </dgm:presLayoutVars>
      </dgm:prSet>
      <dgm:spPr/>
    </dgm:pt>
    <dgm:pt modelId="{2388660E-BBDE-4D28-81FE-B4589816C5A5}" type="pres">
      <dgm:prSet presAssocID="{DDEEE6A7-BBDC-4C69-BD39-2E1EE940DE92}" presName="L2TextContainerWrapper" presStyleCnt="0">
        <dgm:presLayoutVars>
          <dgm:chMax val="0"/>
          <dgm:chPref val="0"/>
          <dgm:bulletEnabled val="1"/>
        </dgm:presLayoutVars>
      </dgm:prSet>
      <dgm:spPr/>
    </dgm:pt>
    <dgm:pt modelId="{88B7EFC2-8F23-422B-B1A0-5FBBE9505DE4}" type="pres">
      <dgm:prSet presAssocID="{DDEEE6A7-BBDC-4C69-BD39-2E1EE940DE92}" presName="L2TextContainer" presStyleLbl="bgAcc1" presStyleIdx="3" presStyleCnt="6"/>
      <dgm:spPr/>
    </dgm:pt>
    <dgm:pt modelId="{D82EA6C0-F083-4B4B-8773-FF02E7C86705}" type="pres">
      <dgm:prSet presAssocID="{DDEEE6A7-BBDC-4C69-BD39-2E1EE940DE92}" presName="FlexibleEmptyPlaceHolder" presStyleCnt="0"/>
      <dgm:spPr/>
    </dgm:pt>
    <dgm:pt modelId="{45099207-6C26-4553-B66A-902A47C22082}" type="pres">
      <dgm:prSet presAssocID="{DDEEE6A7-BBDC-4C69-BD39-2E1EE940DE92}" presName="ConnectLine" presStyleLbl="sibTrans1D1" presStyleIdx="3" presStyleCnt="6"/>
      <dgm:spPr>
        <a:noFill/>
        <a:ln w="12700" cap="flat" cmpd="sng" algn="ctr">
          <a:solidFill>
            <a:schemeClr val="accent1">
              <a:hueOff val="0"/>
              <a:satOff val="0"/>
              <a:lumOff val="0"/>
              <a:alphaOff val="0"/>
            </a:schemeClr>
          </a:solidFill>
          <a:prstDash val="dash"/>
        </a:ln>
        <a:effectLst/>
      </dgm:spPr>
    </dgm:pt>
    <dgm:pt modelId="{FBBDD4CF-3973-468B-9D25-0AF77B3A9B03}" type="pres">
      <dgm:prSet presAssocID="{DDEEE6A7-BBDC-4C69-BD39-2E1EE940DE92}" presName="ConnectorPoint" presStyleLbl="alignNode1" presStyleIdx="3" presStyleCnt="6"/>
      <dgm:spPr/>
    </dgm:pt>
    <dgm:pt modelId="{295C7B24-336C-48BD-AF02-DC7895E4E596}" type="pres">
      <dgm:prSet presAssocID="{DDEEE6A7-BBDC-4C69-BD39-2E1EE940DE92}" presName="EmptyPlaceHolder" presStyleCnt="0"/>
      <dgm:spPr/>
    </dgm:pt>
    <dgm:pt modelId="{2EC4BF17-8A54-4AEC-8FFF-F4466F01D476}" type="pres">
      <dgm:prSet presAssocID="{9ED33A88-CE6F-4796-860D-9D4A646F3EA3}" presName="spaceBetweenRectangles" presStyleCnt="0"/>
      <dgm:spPr/>
    </dgm:pt>
    <dgm:pt modelId="{76BAECF1-9A40-4AE4-A07A-DB5D05AC1A90}" type="pres">
      <dgm:prSet presAssocID="{4380AFE5-B9D2-425D-8AA8-B05716E3F192}" presName="composite" presStyleCnt="0"/>
      <dgm:spPr/>
    </dgm:pt>
    <dgm:pt modelId="{4BA26C5F-7A2C-4A1E-9BD3-5970706952A4}" type="pres">
      <dgm:prSet presAssocID="{4380AFE5-B9D2-425D-8AA8-B05716E3F192}" presName="L1TextContainer" presStyleLbl="revTx" presStyleIdx="4" presStyleCnt="6">
        <dgm:presLayoutVars>
          <dgm:chMax val="1"/>
          <dgm:chPref val="1"/>
          <dgm:bulletEnabled val="1"/>
        </dgm:presLayoutVars>
      </dgm:prSet>
      <dgm:spPr/>
    </dgm:pt>
    <dgm:pt modelId="{A7982184-E179-42D7-B5B7-5A98147AA907}" type="pres">
      <dgm:prSet presAssocID="{4380AFE5-B9D2-425D-8AA8-B05716E3F192}" presName="L2TextContainerWrapper" presStyleCnt="0">
        <dgm:presLayoutVars>
          <dgm:chMax val="0"/>
          <dgm:chPref val="0"/>
          <dgm:bulletEnabled val="1"/>
        </dgm:presLayoutVars>
      </dgm:prSet>
      <dgm:spPr/>
    </dgm:pt>
    <dgm:pt modelId="{B8D02BDA-68DE-4607-A2DA-A12C685EF144}" type="pres">
      <dgm:prSet presAssocID="{4380AFE5-B9D2-425D-8AA8-B05716E3F192}" presName="L2TextContainer" presStyleLbl="bgAcc1" presStyleIdx="4" presStyleCnt="6"/>
      <dgm:spPr/>
    </dgm:pt>
    <dgm:pt modelId="{41261BED-DF35-440B-860A-A13B4B40FFD9}" type="pres">
      <dgm:prSet presAssocID="{4380AFE5-B9D2-425D-8AA8-B05716E3F192}" presName="FlexibleEmptyPlaceHolder" presStyleCnt="0"/>
      <dgm:spPr/>
    </dgm:pt>
    <dgm:pt modelId="{2BCA5DE1-78AA-4F05-A88E-228E8D1EC8A1}" type="pres">
      <dgm:prSet presAssocID="{4380AFE5-B9D2-425D-8AA8-B05716E3F192}" presName="ConnectLine" presStyleLbl="sibTrans1D1" presStyleIdx="4" presStyleCnt="6"/>
      <dgm:spPr>
        <a:noFill/>
        <a:ln w="12700" cap="flat" cmpd="sng" algn="ctr">
          <a:solidFill>
            <a:schemeClr val="accent1">
              <a:hueOff val="0"/>
              <a:satOff val="0"/>
              <a:lumOff val="0"/>
              <a:alphaOff val="0"/>
            </a:schemeClr>
          </a:solidFill>
          <a:prstDash val="dash"/>
        </a:ln>
        <a:effectLst/>
      </dgm:spPr>
    </dgm:pt>
    <dgm:pt modelId="{65B6CF7B-6D75-4872-8BB5-E5201ADC9B19}" type="pres">
      <dgm:prSet presAssocID="{4380AFE5-B9D2-425D-8AA8-B05716E3F192}" presName="ConnectorPoint" presStyleLbl="alignNode1" presStyleIdx="4" presStyleCnt="6"/>
      <dgm:spPr/>
    </dgm:pt>
    <dgm:pt modelId="{0FF7649B-DD4D-4C46-9F60-83F8A452040A}" type="pres">
      <dgm:prSet presAssocID="{4380AFE5-B9D2-425D-8AA8-B05716E3F192}" presName="EmptyPlaceHolder" presStyleCnt="0"/>
      <dgm:spPr/>
    </dgm:pt>
    <dgm:pt modelId="{B47F8A61-F49A-4A7E-8A55-756C33203B7A}" type="pres">
      <dgm:prSet presAssocID="{FDE4B8DF-00E3-4297-8154-CC6D72EE3B32}" presName="spaceBetweenRectangles" presStyleCnt="0"/>
      <dgm:spPr/>
    </dgm:pt>
    <dgm:pt modelId="{84DB24C2-E665-400C-AEAD-A1CF46D66778}" type="pres">
      <dgm:prSet presAssocID="{7F6CAFFF-E724-44BC-99D9-AFDB325B16C7}" presName="composite" presStyleCnt="0"/>
      <dgm:spPr/>
    </dgm:pt>
    <dgm:pt modelId="{CDFB7116-CA8E-4042-867E-3853F6541A48}" type="pres">
      <dgm:prSet presAssocID="{7F6CAFFF-E724-44BC-99D9-AFDB325B16C7}" presName="L1TextContainer" presStyleLbl="revTx" presStyleIdx="5" presStyleCnt="6">
        <dgm:presLayoutVars>
          <dgm:chMax val="1"/>
          <dgm:chPref val="1"/>
          <dgm:bulletEnabled val="1"/>
        </dgm:presLayoutVars>
      </dgm:prSet>
      <dgm:spPr/>
    </dgm:pt>
    <dgm:pt modelId="{1912A293-1F23-49B8-8662-3D2D3F1754FC}" type="pres">
      <dgm:prSet presAssocID="{7F6CAFFF-E724-44BC-99D9-AFDB325B16C7}" presName="L2TextContainerWrapper" presStyleCnt="0">
        <dgm:presLayoutVars>
          <dgm:chMax val="0"/>
          <dgm:chPref val="0"/>
          <dgm:bulletEnabled val="1"/>
        </dgm:presLayoutVars>
      </dgm:prSet>
      <dgm:spPr/>
    </dgm:pt>
    <dgm:pt modelId="{D56FEB64-D126-4897-B46E-A86E6249CE16}" type="pres">
      <dgm:prSet presAssocID="{7F6CAFFF-E724-44BC-99D9-AFDB325B16C7}" presName="L2TextContainer" presStyleLbl="bgAcc1" presStyleIdx="5" presStyleCnt="6"/>
      <dgm:spPr/>
    </dgm:pt>
    <dgm:pt modelId="{C7054531-33C9-4027-AFA9-A4AD7D607F0E}" type="pres">
      <dgm:prSet presAssocID="{7F6CAFFF-E724-44BC-99D9-AFDB325B16C7}" presName="FlexibleEmptyPlaceHolder" presStyleCnt="0"/>
      <dgm:spPr/>
    </dgm:pt>
    <dgm:pt modelId="{4217D685-D176-4D9F-A3CF-714C6237E882}" type="pres">
      <dgm:prSet presAssocID="{7F6CAFFF-E724-44BC-99D9-AFDB325B16C7}" presName="ConnectLine" presStyleLbl="sibTrans1D1" presStyleIdx="5" presStyleCnt="6"/>
      <dgm:spPr>
        <a:noFill/>
        <a:ln w="12700" cap="flat" cmpd="sng" algn="ctr">
          <a:solidFill>
            <a:schemeClr val="accent1">
              <a:hueOff val="0"/>
              <a:satOff val="0"/>
              <a:lumOff val="0"/>
              <a:alphaOff val="0"/>
            </a:schemeClr>
          </a:solidFill>
          <a:prstDash val="dash"/>
        </a:ln>
        <a:effectLst/>
      </dgm:spPr>
    </dgm:pt>
    <dgm:pt modelId="{EEFA13F4-4566-4C6E-87B0-4DF6F42260E8}" type="pres">
      <dgm:prSet presAssocID="{7F6CAFFF-E724-44BC-99D9-AFDB325B16C7}" presName="ConnectorPoint" presStyleLbl="alignNode1" presStyleIdx="5" presStyleCnt="6"/>
      <dgm:spPr/>
    </dgm:pt>
    <dgm:pt modelId="{E1C4CAC9-C279-459B-A310-6B948B486E8E}" type="pres">
      <dgm:prSet presAssocID="{7F6CAFFF-E724-44BC-99D9-AFDB325B16C7}" presName="EmptyPlaceHolder" presStyleCnt="0"/>
      <dgm:spPr/>
    </dgm:pt>
  </dgm:ptLst>
  <dgm:cxnLst>
    <dgm:cxn modelId="{C39E5804-2CC0-4ADC-BC70-314CD10A8F6A}" srcId="{AD558E10-7AE0-42C9-AB15-4FAF25B243B9}" destId="{CA7061D1-B81C-4F89-9932-EEA8EF7C7CDD}" srcOrd="0" destOrd="0" parTransId="{71DB1EE7-5C4E-430C-B5CF-BAA8515841C0}" sibTransId="{D848190F-1CF6-458D-A16B-F44F4F05537D}"/>
    <dgm:cxn modelId="{E2BD4605-9672-4C6E-8FC4-E057DC791281}" srcId="{E16F6FB3-24D2-4AFA-88AA-210A0E5010FB}" destId="{DDEEE6A7-BBDC-4C69-BD39-2E1EE940DE92}" srcOrd="3" destOrd="0" parTransId="{B51A08C8-56D7-47AA-8397-10F99825C5BD}" sibTransId="{9ED33A88-CE6F-4796-860D-9D4A646F3EA3}"/>
    <dgm:cxn modelId="{A04BF007-AFCC-4B91-B92E-7FCD6DABFE7D}" type="presOf" srcId="{DDEEE6A7-BBDC-4C69-BD39-2E1EE940DE92}" destId="{3EA3F6AA-D8CD-4E94-8477-D4CAA26766A6}" srcOrd="0" destOrd="0" presId="urn:microsoft.com/office/officeart/2016/7/layout/BasicTimeline"/>
    <dgm:cxn modelId="{C05B511B-E01B-4282-9FE4-6B5E127022EE}" srcId="{45C87CB7-B353-426E-A571-540B6902BE61}" destId="{01A3EEA4-082D-4CA5-9324-171BCBBB2B65}" srcOrd="0" destOrd="0" parTransId="{04D9C71F-6D46-42D3-B65D-AC95A35C0C01}" sibTransId="{03F6E564-F622-4153-BB8E-F4FAC994E6D7}"/>
    <dgm:cxn modelId="{7D492C1D-9CAF-4932-A794-78DCDF802FB7}" type="presOf" srcId="{7F6CAFFF-E724-44BC-99D9-AFDB325B16C7}" destId="{CDFB7116-CA8E-4042-867E-3853F6541A48}" srcOrd="0" destOrd="0" presId="urn:microsoft.com/office/officeart/2016/7/layout/BasicTimeline"/>
    <dgm:cxn modelId="{460D942C-1F45-4ACF-A289-625046131C46}" type="presOf" srcId="{7DA31191-E9BD-441A-ADA4-D9DBA12815BC}" destId="{1086FCB1-A329-47FB-9F09-889B3D63F65A}" srcOrd="0" destOrd="0" presId="urn:microsoft.com/office/officeart/2016/7/layout/BasicTimeline"/>
    <dgm:cxn modelId="{63F84D33-6CF5-4297-BA8E-F09B6729F698}" srcId="{E16F6FB3-24D2-4AFA-88AA-210A0E5010FB}" destId="{45C87CB7-B353-426E-A571-540B6902BE61}" srcOrd="2" destOrd="0" parTransId="{38039860-B3F0-4F32-81E6-DD08B2B92B61}" sibTransId="{EDBFD4DA-4205-46B6-A605-82A17B64C1D2}"/>
    <dgm:cxn modelId="{D38E1E5C-D411-4F5E-AC6A-779D49584075}" type="presOf" srcId="{AD558E10-7AE0-42C9-AB15-4FAF25B243B9}" destId="{8571CAB7-C3CC-4256-9986-FB3D57D6AC3B}" srcOrd="0" destOrd="0" presId="urn:microsoft.com/office/officeart/2016/7/layout/BasicTimeline"/>
    <dgm:cxn modelId="{D57F3441-E2A1-4E98-8639-EDC4F0091B4F}" type="presOf" srcId="{E16F6FB3-24D2-4AFA-88AA-210A0E5010FB}" destId="{B64F2850-6747-404D-8E20-FDF087819CA2}" srcOrd="0" destOrd="0" presId="urn:microsoft.com/office/officeart/2016/7/layout/BasicTimeline"/>
    <dgm:cxn modelId="{47D6B542-9F56-43C9-9C9F-CB3FF6A2928C}" srcId="{E16F6FB3-24D2-4AFA-88AA-210A0E5010FB}" destId="{7DA31191-E9BD-441A-ADA4-D9DBA12815BC}" srcOrd="0" destOrd="0" parTransId="{F5BA24E6-53FB-4627-99BB-BD7E846D62E5}" sibTransId="{39D119EC-071C-40B7-9F38-C0E4B70A3B2B}"/>
    <dgm:cxn modelId="{85B9AD4E-3F2A-47E8-8982-23BCCD5A5C14}" type="presOf" srcId="{45C87CB7-B353-426E-A571-540B6902BE61}" destId="{FE43BFF0-F024-4E9A-A253-B2B51BA10E7D}" srcOrd="0" destOrd="0" presId="urn:microsoft.com/office/officeart/2016/7/layout/BasicTimeline"/>
    <dgm:cxn modelId="{C770D24E-0E0E-4F9E-92AA-AA331D68276B}" srcId="{E16F6FB3-24D2-4AFA-88AA-210A0E5010FB}" destId="{AD558E10-7AE0-42C9-AB15-4FAF25B243B9}" srcOrd="1" destOrd="0" parTransId="{A782ABCC-4661-472C-A500-D900F25B8925}" sibTransId="{36A503C9-6B89-4CBA-AD21-B1011D13044B}"/>
    <dgm:cxn modelId="{CCDEE055-428C-4401-B990-2DD7AFAC0984}" type="presOf" srcId="{82506029-72BA-49C5-B011-A147FAD60D83}" destId="{570F15E0-0887-4FD4-9D5C-81FF2EBF8331}" srcOrd="0" destOrd="0" presId="urn:microsoft.com/office/officeart/2016/7/layout/BasicTimeline"/>
    <dgm:cxn modelId="{785E1257-390C-4045-8B9F-BB0B51ADC02A}" type="presOf" srcId="{90788006-68E1-4BA1-ADB1-F31C11A5E9F4}" destId="{D56FEB64-D126-4897-B46E-A86E6249CE16}" srcOrd="0" destOrd="0" presId="urn:microsoft.com/office/officeart/2016/7/layout/BasicTimeline"/>
    <dgm:cxn modelId="{CC8D359B-3A15-4124-A0F6-7B51D638777B}" type="presOf" srcId="{CA7061D1-B81C-4F89-9932-EEA8EF7C7CDD}" destId="{86D1F289-070D-486A-9333-78B55CAD6727}" srcOrd="0" destOrd="0" presId="urn:microsoft.com/office/officeart/2016/7/layout/BasicTimeline"/>
    <dgm:cxn modelId="{C5FF06B0-CC3C-4180-B05F-92231832C1E3}" srcId="{7F6CAFFF-E724-44BC-99D9-AFDB325B16C7}" destId="{90788006-68E1-4BA1-ADB1-F31C11A5E9F4}" srcOrd="0" destOrd="0" parTransId="{129DA47E-FF2E-4D6A-8913-DBD4AB54F704}" sibTransId="{13FA5A03-E703-41F0-B96D-12DF9C111CFF}"/>
    <dgm:cxn modelId="{8EB201BF-6D01-42D7-AD63-79BFEA9CD892}" srcId="{E16F6FB3-24D2-4AFA-88AA-210A0E5010FB}" destId="{7F6CAFFF-E724-44BC-99D9-AFDB325B16C7}" srcOrd="5" destOrd="0" parTransId="{F2E81F9D-8A7C-46A3-8048-775CF6BB57F5}" sibTransId="{A1E3155E-957E-4898-8229-419A3E39DDF2}"/>
    <dgm:cxn modelId="{21AEF6C1-8E42-4D1D-AB42-6B35202EF549}" type="presOf" srcId="{01A3EEA4-082D-4CA5-9324-171BCBBB2B65}" destId="{7CFC95E7-9C72-436C-AF5B-D2A38302500E}" srcOrd="0" destOrd="0" presId="urn:microsoft.com/office/officeart/2016/7/layout/BasicTimeline"/>
    <dgm:cxn modelId="{B60A75CA-3CA8-42BD-B186-064D32DF6DC4}" srcId="{DDEEE6A7-BBDC-4C69-BD39-2E1EE940DE92}" destId="{7F0872D0-3024-4DAE-AD64-CEC3ABBDD9D5}" srcOrd="0" destOrd="0" parTransId="{D32BCCB2-21CD-404D-B360-4E25E607B542}" sibTransId="{A8293151-9A22-4E55-A7F9-672CCB98A6AD}"/>
    <dgm:cxn modelId="{CA22BCDF-80D2-40C9-9A26-C791748C4E33}" type="presOf" srcId="{4380AFE5-B9D2-425D-8AA8-B05716E3F192}" destId="{4BA26C5F-7A2C-4A1E-9BD3-5970706952A4}" srcOrd="0" destOrd="0" presId="urn:microsoft.com/office/officeart/2016/7/layout/BasicTimeline"/>
    <dgm:cxn modelId="{B6A155E0-2870-4672-A84A-F0F938664AF4}" srcId="{7DA31191-E9BD-441A-ADA4-D9DBA12815BC}" destId="{82506029-72BA-49C5-B011-A147FAD60D83}" srcOrd="0" destOrd="0" parTransId="{26F2D541-D445-4220-B3B8-13FEE8F6FB15}" sibTransId="{68695E20-B54F-4074-9D94-85F7E1EC9A21}"/>
    <dgm:cxn modelId="{F03881E3-85E0-4548-847C-CA02E115359D}" srcId="{E16F6FB3-24D2-4AFA-88AA-210A0E5010FB}" destId="{4380AFE5-B9D2-425D-8AA8-B05716E3F192}" srcOrd="4" destOrd="0" parTransId="{69F00A88-02CC-429D-89E7-08FA6965DB73}" sibTransId="{FDE4B8DF-00E3-4297-8154-CC6D72EE3B32}"/>
    <dgm:cxn modelId="{70A79BE3-0AF1-496A-B16A-E99423BBE103}" type="presOf" srcId="{24BF5C6E-5E0E-4B62-88BE-BBFC77B9BA5C}" destId="{B8D02BDA-68DE-4607-A2DA-A12C685EF144}" srcOrd="0" destOrd="0" presId="urn:microsoft.com/office/officeart/2016/7/layout/BasicTimeline"/>
    <dgm:cxn modelId="{67D090F3-B9E4-43CD-912A-DEC72369882C}" srcId="{4380AFE5-B9D2-425D-8AA8-B05716E3F192}" destId="{24BF5C6E-5E0E-4B62-88BE-BBFC77B9BA5C}" srcOrd="0" destOrd="0" parTransId="{CA1E3F61-F8BF-4326-BFC0-E0B0B79E4F98}" sibTransId="{8BFBC71B-B55B-4973-83F5-E419250F3E5D}"/>
    <dgm:cxn modelId="{6F433BF9-9457-42A4-A979-27CB024539C9}" type="presOf" srcId="{7F0872D0-3024-4DAE-AD64-CEC3ABBDD9D5}" destId="{88B7EFC2-8F23-422B-B1A0-5FBBE9505DE4}" srcOrd="0" destOrd="0" presId="urn:microsoft.com/office/officeart/2016/7/layout/BasicTimeline"/>
    <dgm:cxn modelId="{DC55EA59-A5AB-463C-A43D-277028377CC6}" type="presParOf" srcId="{B64F2850-6747-404D-8E20-FDF087819CA2}" destId="{0F19F8C8-8D97-4FD8-BB16-763B50A7E867}" srcOrd="0" destOrd="0" presId="urn:microsoft.com/office/officeart/2016/7/layout/BasicTimeline"/>
    <dgm:cxn modelId="{BB71E635-CF25-4FEE-A03D-251D849FF27F}" type="presParOf" srcId="{B64F2850-6747-404D-8E20-FDF087819CA2}" destId="{DB30C616-4884-4D21-A38E-62930C3EDB8F}" srcOrd="1" destOrd="0" presId="urn:microsoft.com/office/officeart/2016/7/layout/BasicTimeline"/>
    <dgm:cxn modelId="{176D7B70-1BA4-4D13-A282-CDC538C386D3}" type="presParOf" srcId="{DB30C616-4884-4D21-A38E-62930C3EDB8F}" destId="{59D38BAD-E28C-4DC9-A627-BF571A382F8E}" srcOrd="0" destOrd="0" presId="urn:microsoft.com/office/officeart/2016/7/layout/BasicTimeline"/>
    <dgm:cxn modelId="{05950B59-3B69-4CE3-978B-AB88BFC9BA05}" type="presParOf" srcId="{59D38BAD-E28C-4DC9-A627-BF571A382F8E}" destId="{1086FCB1-A329-47FB-9F09-889B3D63F65A}" srcOrd="0" destOrd="0" presId="urn:microsoft.com/office/officeart/2016/7/layout/BasicTimeline"/>
    <dgm:cxn modelId="{E685A053-75C1-413B-BD34-78A80E5699C3}" type="presParOf" srcId="{59D38BAD-E28C-4DC9-A627-BF571A382F8E}" destId="{645E3251-408F-4741-B61A-16B5B622A4EA}" srcOrd="1" destOrd="0" presId="urn:microsoft.com/office/officeart/2016/7/layout/BasicTimeline"/>
    <dgm:cxn modelId="{BEB69813-B476-4602-9B93-D100CB5812AD}" type="presParOf" srcId="{645E3251-408F-4741-B61A-16B5B622A4EA}" destId="{570F15E0-0887-4FD4-9D5C-81FF2EBF8331}" srcOrd="0" destOrd="0" presId="urn:microsoft.com/office/officeart/2016/7/layout/BasicTimeline"/>
    <dgm:cxn modelId="{9C0D7124-323B-494C-8348-54BF8F55EDD4}" type="presParOf" srcId="{645E3251-408F-4741-B61A-16B5B622A4EA}" destId="{907AEBFC-58BA-4FA1-A6F6-FA36EBBA9426}" srcOrd="1" destOrd="0" presId="urn:microsoft.com/office/officeart/2016/7/layout/BasicTimeline"/>
    <dgm:cxn modelId="{A13FA0DF-CBA2-419F-9989-EDBC4898B532}" type="presParOf" srcId="{59D38BAD-E28C-4DC9-A627-BF571A382F8E}" destId="{B71DBFC8-F03B-473D-A2D3-5F7B6FCF986F}" srcOrd="2" destOrd="0" presId="urn:microsoft.com/office/officeart/2016/7/layout/BasicTimeline"/>
    <dgm:cxn modelId="{E2788B55-FDAF-4541-B78B-A80F0AB2D6C7}" type="presParOf" srcId="{59D38BAD-E28C-4DC9-A627-BF571A382F8E}" destId="{0ECE03E0-3ED7-46AC-B24F-5FA2776CB200}" srcOrd="3" destOrd="0" presId="urn:microsoft.com/office/officeart/2016/7/layout/BasicTimeline"/>
    <dgm:cxn modelId="{EBD45F45-B330-4F51-B6D5-7A5608813C42}" type="presParOf" srcId="{59D38BAD-E28C-4DC9-A627-BF571A382F8E}" destId="{DF96C41C-07CC-457B-B375-22031D940A7E}" srcOrd="4" destOrd="0" presId="urn:microsoft.com/office/officeart/2016/7/layout/BasicTimeline"/>
    <dgm:cxn modelId="{24ABB1FE-27B5-4C3D-966C-F4AFE7E2ADB8}" type="presParOf" srcId="{DB30C616-4884-4D21-A38E-62930C3EDB8F}" destId="{9E41E9E9-F2D9-40B1-82E0-1F2B0BDF74C5}" srcOrd="1" destOrd="0" presId="urn:microsoft.com/office/officeart/2016/7/layout/BasicTimeline"/>
    <dgm:cxn modelId="{278B695B-D3D3-4581-BAAB-0380678292C7}" type="presParOf" srcId="{DB30C616-4884-4D21-A38E-62930C3EDB8F}" destId="{240C1D0C-AFBD-4DEB-8CD4-046F535F35A9}" srcOrd="2" destOrd="0" presId="urn:microsoft.com/office/officeart/2016/7/layout/BasicTimeline"/>
    <dgm:cxn modelId="{DE12653D-5B10-4D93-8419-3CD5B37463DA}" type="presParOf" srcId="{240C1D0C-AFBD-4DEB-8CD4-046F535F35A9}" destId="{8571CAB7-C3CC-4256-9986-FB3D57D6AC3B}" srcOrd="0" destOrd="0" presId="urn:microsoft.com/office/officeart/2016/7/layout/BasicTimeline"/>
    <dgm:cxn modelId="{828244F4-2900-4A42-9046-0EC2F5A03864}" type="presParOf" srcId="{240C1D0C-AFBD-4DEB-8CD4-046F535F35A9}" destId="{0B41E232-4EF3-4A38-AE55-0D244F0A3465}" srcOrd="1" destOrd="0" presId="urn:microsoft.com/office/officeart/2016/7/layout/BasicTimeline"/>
    <dgm:cxn modelId="{D6189CAF-ABB4-4DAE-8DB7-565004B26D72}" type="presParOf" srcId="{0B41E232-4EF3-4A38-AE55-0D244F0A3465}" destId="{86D1F289-070D-486A-9333-78B55CAD6727}" srcOrd="0" destOrd="0" presId="urn:microsoft.com/office/officeart/2016/7/layout/BasicTimeline"/>
    <dgm:cxn modelId="{CD768BE0-5AE4-4258-A477-C066659ED6BC}" type="presParOf" srcId="{0B41E232-4EF3-4A38-AE55-0D244F0A3465}" destId="{7A6095C3-7378-490B-BB37-77FAC81DD9D6}" srcOrd="1" destOrd="0" presId="urn:microsoft.com/office/officeart/2016/7/layout/BasicTimeline"/>
    <dgm:cxn modelId="{CBCAB29B-9019-44FF-93D0-CDBCD3F1FF5F}" type="presParOf" srcId="{240C1D0C-AFBD-4DEB-8CD4-046F535F35A9}" destId="{41A28395-83EA-434C-8CB2-FE05FAF95AC5}" srcOrd="2" destOrd="0" presId="urn:microsoft.com/office/officeart/2016/7/layout/BasicTimeline"/>
    <dgm:cxn modelId="{E3463B0F-0918-4106-ABAE-C4F94FC814AF}" type="presParOf" srcId="{240C1D0C-AFBD-4DEB-8CD4-046F535F35A9}" destId="{65F526BB-1275-4754-804C-784F4DEE35D7}" srcOrd="3" destOrd="0" presId="urn:microsoft.com/office/officeart/2016/7/layout/BasicTimeline"/>
    <dgm:cxn modelId="{1F34774B-6BB2-42F8-B094-9E3DAB19EE2D}" type="presParOf" srcId="{240C1D0C-AFBD-4DEB-8CD4-046F535F35A9}" destId="{C5993FAB-3558-4034-9D77-0CB536A6378C}" srcOrd="4" destOrd="0" presId="urn:microsoft.com/office/officeart/2016/7/layout/BasicTimeline"/>
    <dgm:cxn modelId="{FCE4653C-57AC-4625-BFDA-D93FE3B3AAAC}" type="presParOf" srcId="{DB30C616-4884-4D21-A38E-62930C3EDB8F}" destId="{BD9DEC7F-D373-4409-9930-4BA4647C1DD4}" srcOrd="3" destOrd="0" presId="urn:microsoft.com/office/officeart/2016/7/layout/BasicTimeline"/>
    <dgm:cxn modelId="{4FC706A7-F3EA-4C39-9CF7-6171782841DC}" type="presParOf" srcId="{DB30C616-4884-4D21-A38E-62930C3EDB8F}" destId="{F43503E8-9C0E-4F0A-BB45-5FE5C796FCB0}" srcOrd="4" destOrd="0" presId="urn:microsoft.com/office/officeart/2016/7/layout/BasicTimeline"/>
    <dgm:cxn modelId="{C96A13AB-A941-42E4-88B9-1A1E2683E970}" type="presParOf" srcId="{F43503E8-9C0E-4F0A-BB45-5FE5C796FCB0}" destId="{FE43BFF0-F024-4E9A-A253-B2B51BA10E7D}" srcOrd="0" destOrd="0" presId="urn:microsoft.com/office/officeart/2016/7/layout/BasicTimeline"/>
    <dgm:cxn modelId="{98F0F0AB-66CD-4332-BF18-4C4AB75BE3E6}" type="presParOf" srcId="{F43503E8-9C0E-4F0A-BB45-5FE5C796FCB0}" destId="{3E9AB1E6-2408-4197-8892-CAA2B3982692}" srcOrd="1" destOrd="0" presId="urn:microsoft.com/office/officeart/2016/7/layout/BasicTimeline"/>
    <dgm:cxn modelId="{AC3A49A4-27B8-4282-9893-07AB752D8AD4}" type="presParOf" srcId="{3E9AB1E6-2408-4197-8892-CAA2B3982692}" destId="{7CFC95E7-9C72-436C-AF5B-D2A38302500E}" srcOrd="0" destOrd="0" presId="urn:microsoft.com/office/officeart/2016/7/layout/BasicTimeline"/>
    <dgm:cxn modelId="{14259A01-FD9B-4239-A97F-F726BDE98FA7}" type="presParOf" srcId="{3E9AB1E6-2408-4197-8892-CAA2B3982692}" destId="{AED0174F-5E62-4C94-83D2-11B3D69727B7}" srcOrd="1" destOrd="0" presId="urn:microsoft.com/office/officeart/2016/7/layout/BasicTimeline"/>
    <dgm:cxn modelId="{D68EDAD3-DF9F-438A-846B-6412BCFB3E69}" type="presParOf" srcId="{F43503E8-9C0E-4F0A-BB45-5FE5C796FCB0}" destId="{C00FE0DE-FC22-44A5-8488-6B15356DAC28}" srcOrd="2" destOrd="0" presId="urn:microsoft.com/office/officeart/2016/7/layout/BasicTimeline"/>
    <dgm:cxn modelId="{2F25041A-5D78-47E1-A2EA-893DCF407446}" type="presParOf" srcId="{F43503E8-9C0E-4F0A-BB45-5FE5C796FCB0}" destId="{E66A401E-C3A8-4BB7-83CE-C9F3EAF49CA0}" srcOrd="3" destOrd="0" presId="urn:microsoft.com/office/officeart/2016/7/layout/BasicTimeline"/>
    <dgm:cxn modelId="{C762D775-891D-4835-98D0-00966816B97F}" type="presParOf" srcId="{F43503E8-9C0E-4F0A-BB45-5FE5C796FCB0}" destId="{E066A9C3-0BCB-4468-8952-99C5860FDC80}" srcOrd="4" destOrd="0" presId="urn:microsoft.com/office/officeart/2016/7/layout/BasicTimeline"/>
    <dgm:cxn modelId="{2C2A1FE0-11A5-4BE6-B6CD-978DD92EE484}" type="presParOf" srcId="{DB30C616-4884-4D21-A38E-62930C3EDB8F}" destId="{176A1A65-B86F-4F7C-9531-A86574A58416}" srcOrd="5" destOrd="0" presId="urn:microsoft.com/office/officeart/2016/7/layout/BasicTimeline"/>
    <dgm:cxn modelId="{380307E3-D3F2-4F77-B4F9-AEA9B6463A49}" type="presParOf" srcId="{DB30C616-4884-4D21-A38E-62930C3EDB8F}" destId="{BDDD80E3-0141-46DA-B664-11FC206FC685}" srcOrd="6" destOrd="0" presId="urn:microsoft.com/office/officeart/2016/7/layout/BasicTimeline"/>
    <dgm:cxn modelId="{ABC8B1C9-C7A8-49B8-8F38-8C232A212A6D}" type="presParOf" srcId="{BDDD80E3-0141-46DA-B664-11FC206FC685}" destId="{3EA3F6AA-D8CD-4E94-8477-D4CAA26766A6}" srcOrd="0" destOrd="0" presId="urn:microsoft.com/office/officeart/2016/7/layout/BasicTimeline"/>
    <dgm:cxn modelId="{B0877D53-9FF6-4172-B446-CB09070DE051}" type="presParOf" srcId="{BDDD80E3-0141-46DA-B664-11FC206FC685}" destId="{2388660E-BBDE-4D28-81FE-B4589816C5A5}" srcOrd="1" destOrd="0" presId="urn:microsoft.com/office/officeart/2016/7/layout/BasicTimeline"/>
    <dgm:cxn modelId="{52B303C5-FEE1-4DC9-A5FE-3DBE897FCFAD}" type="presParOf" srcId="{2388660E-BBDE-4D28-81FE-B4589816C5A5}" destId="{88B7EFC2-8F23-422B-B1A0-5FBBE9505DE4}" srcOrd="0" destOrd="0" presId="urn:microsoft.com/office/officeart/2016/7/layout/BasicTimeline"/>
    <dgm:cxn modelId="{9D0A3BE3-F20F-4FE1-8170-6DC01B968849}" type="presParOf" srcId="{2388660E-BBDE-4D28-81FE-B4589816C5A5}" destId="{D82EA6C0-F083-4B4B-8773-FF02E7C86705}" srcOrd="1" destOrd="0" presId="urn:microsoft.com/office/officeart/2016/7/layout/BasicTimeline"/>
    <dgm:cxn modelId="{B79E03E1-1E06-4A70-B120-4711C8FE86AD}" type="presParOf" srcId="{BDDD80E3-0141-46DA-B664-11FC206FC685}" destId="{45099207-6C26-4553-B66A-902A47C22082}" srcOrd="2" destOrd="0" presId="urn:microsoft.com/office/officeart/2016/7/layout/BasicTimeline"/>
    <dgm:cxn modelId="{59F205A8-92F6-456F-A7FE-797B234BB96D}" type="presParOf" srcId="{BDDD80E3-0141-46DA-B664-11FC206FC685}" destId="{FBBDD4CF-3973-468B-9D25-0AF77B3A9B03}" srcOrd="3" destOrd="0" presId="urn:microsoft.com/office/officeart/2016/7/layout/BasicTimeline"/>
    <dgm:cxn modelId="{BF69BBC3-577A-42BF-81DB-95B4AE3E4889}" type="presParOf" srcId="{BDDD80E3-0141-46DA-B664-11FC206FC685}" destId="{295C7B24-336C-48BD-AF02-DC7895E4E596}" srcOrd="4" destOrd="0" presId="urn:microsoft.com/office/officeart/2016/7/layout/BasicTimeline"/>
    <dgm:cxn modelId="{34B0DEBA-2F1F-4D6E-9FA5-9D13D5AF6512}" type="presParOf" srcId="{DB30C616-4884-4D21-A38E-62930C3EDB8F}" destId="{2EC4BF17-8A54-4AEC-8FFF-F4466F01D476}" srcOrd="7" destOrd="0" presId="urn:microsoft.com/office/officeart/2016/7/layout/BasicTimeline"/>
    <dgm:cxn modelId="{F498721A-C5A4-418E-96EF-3B68F8490B32}" type="presParOf" srcId="{DB30C616-4884-4D21-A38E-62930C3EDB8F}" destId="{76BAECF1-9A40-4AE4-A07A-DB5D05AC1A90}" srcOrd="8" destOrd="0" presId="urn:microsoft.com/office/officeart/2016/7/layout/BasicTimeline"/>
    <dgm:cxn modelId="{D1C671C7-F6F4-47A5-B48C-9DA8EEB823AD}" type="presParOf" srcId="{76BAECF1-9A40-4AE4-A07A-DB5D05AC1A90}" destId="{4BA26C5F-7A2C-4A1E-9BD3-5970706952A4}" srcOrd="0" destOrd="0" presId="urn:microsoft.com/office/officeart/2016/7/layout/BasicTimeline"/>
    <dgm:cxn modelId="{425F4BD9-A743-40E0-B552-38FE2296D493}" type="presParOf" srcId="{76BAECF1-9A40-4AE4-A07A-DB5D05AC1A90}" destId="{A7982184-E179-42D7-B5B7-5A98147AA907}" srcOrd="1" destOrd="0" presId="urn:microsoft.com/office/officeart/2016/7/layout/BasicTimeline"/>
    <dgm:cxn modelId="{0A013E37-612E-4605-A8A2-63B7F7A1058A}" type="presParOf" srcId="{A7982184-E179-42D7-B5B7-5A98147AA907}" destId="{B8D02BDA-68DE-4607-A2DA-A12C685EF144}" srcOrd="0" destOrd="0" presId="urn:microsoft.com/office/officeart/2016/7/layout/BasicTimeline"/>
    <dgm:cxn modelId="{77F73702-4E79-4A3B-9079-1E928C1FE88B}" type="presParOf" srcId="{A7982184-E179-42D7-B5B7-5A98147AA907}" destId="{41261BED-DF35-440B-860A-A13B4B40FFD9}" srcOrd="1" destOrd="0" presId="urn:microsoft.com/office/officeart/2016/7/layout/BasicTimeline"/>
    <dgm:cxn modelId="{41A543B6-7954-4CF9-BEF4-E755316B6A2C}" type="presParOf" srcId="{76BAECF1-9A40-4AE4-A07A-DB5D05AC1A90}" destId="{2BCA5DE1-78AA-4F05-A88E-228E8D1EC8A1}" srcOrd="2" destOrd="0" presId="urn:microsoft.com/office/officeart/2016/7/layout/BasicTimeline"/>
    <dgm:cxn modelId="{923CD110-8C9B-4BBB-A589-C57B0AF08FE8}" type="presParOf" srcId="{76BAECF1-9A40-4AE4-A07A-DB5D05AC1A90}" destId="{65B6CF7B-6D75-4872-8BB5-E5201ADC9B19}" srcOrd="3" destOrd="0" presId="urn:microsoft.com/office/officeart/2016/7/layout/BasicTimeline"/>
    <dgm:cxn modelId="{C06B4BA8-ACE7-4A04-A486-3F475E30A08B}" type="presParOf" srcId="{76BAECF1-9A40-4AE4-A07A-DB5D05AC1A90}" destId="{0FF7649B-DD4D-4C46-9F60-83F8A452040A}" srcOrd="4" destOrd="0" presId="urn:microsoft.com/office/officeart/2016/7/layout/BasicTimeline"/>
    <dgm:cxn modelId="{8E13F5D5-C57F-4AC5-BA29-D0932A613D3F}" type="presParOf" srcId="{DB30C616-4884-4D21-A38E-62930C3EDB8F}" destId="{B47F8A61-F49A-4A7E-8A55-756C33203B7A}" srcOrd="9" destOrd="0" presId="urn:microsoft.com/office/officeart/2016/7/layout/BasicTimeline"/>
    <dgm:cxn modelId="{F9AB2334-A7C6-4830-93DF-9C512C0FA2F7}" type="presParOf" srcId="{DB30C616-4884-4D21-A38E-62930C3EDB8F}" destId="{84DB24C2-E665-400C-AEAD-A1CF46D66778}" srcOrd="10" destOrd="0" presId="urn:microsoft.com/office/officeart/2016/7/layout/BasicTimeline"/>
    <dgm:cxn modelId="{13AE9CDE-DD8C-4A9B-8996-1F6E2D796963}" type="presParOf" srcId="{84DB24C2-E665-400C-AEAD-A1CF46D66778}" destId="{CDFB7116-CA8E-4042-867E-3853F6541A48}" srcOrd="0" destOrd="0" presId="urn:microsoft.com/office/officeart/2016/7/layout/BasicTimeline"/>
    <dgm:cxn modelId="{C8558FB4-55E4-4840-83E2-EF0E76D5CDFF}" type="presParOf" srcId="{84DB24C2-E665-400C-AEAD-A1CF46D66778}" destId="{1912A293-1F23-49B8-8662-3D2D3F1754FC}" srcOrd="1" destOrd="0" presId="urn:microsoft.com/office/officeart/2016/7/layout/BasicTimeline"/>
    <dgm:cxn modelId="{78CACD39-CE98-4A1B-895D-504965513888}" type="presParOf" srcId="{1912A293-1F23-49B8-8662-3D2D3F1754FC}" destId="{D56FEB64-D126-4897-B46E-A86E6249CE16}" srcOrd="0" destOrd="0" presId="urn:microsoft.com/office/officeart/2016/7/layout/BasicTimeline"/>
    <dgm:cxn modelId="{3ACD947F-5D2C-4BCF-8FDE-BC2B058A264D}" type="presParOf" srcId="{1912A293-1F23-49B8-8662-3D2D3F1754FC}" destId="{C7054531-33C9-4027-AFA9-A4AD7D607F0E}" srcOrd="1" destOrd="0" presId="urn:microsoft.com/office/officeart/2016/7/layout/BasicTimeline"/>
    <dgm:cxn modelId="{4691CFD2-6C18-4BEF-BB34-EDC67866C722}" type="presParOf" srcId="{84DB24C2-E665-400C-AEAD-A1CF46D66778}" destId="{4217D685-D176-4D9F-A3CF-714C6237E882}" srcOrd="2" destOrd="0" presId="urn:microsoft.com/office/officeart/2016/7/layout/BasicTimeline"/>
    <dgm:cxn modelId="{70B83E20-70AD-4C9F-843B-CCEAD79FEF46}" type="presParOf" srcId="{84DB24C2-E665-400C-AEAD-A1CF46D66778}" destId="{EEFA13F4-4566-4C6E-87B0-4DF6F42260E8}" srcOrd="3" destOrd="0" presId="urn:microsoft.com/office/officeart/2016/7/layout/BasicTimeline"/>
    <dgm:cxn modelId="{735929B4-4C60-45C8-8A16-964AA71D9BC0}" type="presParOf" srcId="{84DB24C2-E665-400C-AEAD-A1CF46D66778}" destId="{E1C4CAC9-C279-459B-A310-6B948B486E8E}" srcOrd="4" destOrd="0" presId="urn:microsoft.com/office/officeart/2016/7/layout/BasicTimeline"/>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9F8C8-8D97-4FD8-BB16-763B50A7E867}">
      <dsp:nvSpPr>
        <dsp:cNvPr id="0" name=""/>
        <dsp:cNvSpPr/>
      </dsp:nvSpPr>
      <dsp:spPr>
        <a:xfrm>
          <a:off x="0" y="1971393"/>
          <a:ext cx="6340085" cy="0"/>
        </a:xfrm>
        <a:prstGeom prst="line">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tailEnd type="triangle" w="lg" len="lg"/>
        </a:ln>
        <a:effectLst/>
      </dsp:spPr>
      <dsp:style>
        <a:lnRef idx="2">
          <a:scrgbClr r="0" g="0" b="0"/>
        </a:lnRef>
        <a:fillRef idx="1">
          <a:scrgbClr r="0" g="0" b="0"/>
        </a:fillRef>
        <a:effectRef idx="0">
          <a:scrgbClr r="0" g="0" b="0"/>
        </a:effectRef>
        <a:fontRef idx="minor"/>
      </dsp:style>
    </dsp:sp>
    <dsp:sp modelId="{1086FCB1-A329-47FB-9F09-889B3D63F65A}">
      <dsp:nvSpPr>
        <dsp:cNvPr id="0" name=""/>
        <dsp:cNvSpPr/>
      </dsp:nvSpPr>
      <dsp:spPr>
        <a:xfrm>
          <a:off x="98289" y="2117276"/>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1259 B.C.</a:t>
          </a:r>
        </a:p>
      </dsp:txBody>
      <dsp:txXfrm>
        <a:off x="98289" y="2117276"/>
        <a:ext cx="1430234" cy="445534"/>
      </dsp:txXfrm>
    </dsp:sp>
    <dsp:sp modelId="{570F15E0-0887-4FD4-9D5C-81FF2EBF8331}">
      <dsp:nvSpPr>
        <dsp:cNvPr id="0" name=""/>
        <dsp:cNvSpPr/>
      </dsp:nvSpPr>
      <dsp:spPr>
        <a:xfrm>
          <a:off x="773" y="550018"/>
          <a:ext cx="1625265" cy="672245"/>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Egyptian–Hittite Peace Treaty</a:t>
          </a:r>
        </a:p>
      </dsp:txBody>
      <dsp:txXfrm>
        <a:off x="33589" y="582834"/>
        <a:ext cx="1559633" cy="606613"/>
      </dsp:txXfrm>
    </dsp:sp>
    <dsp:sp modelId="{B71DBFC8-F03B-473D-A2D3-5F7B6FCF986F}">
      <dsp:nvSpPr>
        <dsp:cNvPr id="0" name=""/>
        <dsp:cNvSpPr/>
      </dsp:nvSpPr>
      <dsp:spPr>
        <a:xfrm>
          <a:off x="813406" y="1222263"/>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571CAB7-C3CC-4256-9986-FB3D57D6AC3B}">
      <dsp:nvSpPr>
        <dsp:cNvPr id="0" name=""/>
        <dsp:cNvSpPr/>
      </dsp:nvSpPr>
      <dsp:spPr>
        <a:xfrm>
          <a:off x="1040944" y="1379975"/>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1215</a:t>
          </a:r>
        </a:p>
      </dsp:txBody>
      <dsp:txXfrm>
        <a:off x="1040944" y="1379975"/>
        <a:ext cx="1430234" cy="445534"/>
      </dsp:txXfrm>
    </dsp:sp>
    <dsp:sp modelId="{0ECE03E0-3ED7-46AC-B24F-5FA2776CB200}">
      <dsp:nvSpPr>
        <dsp:cNvPr id="0" name=""/>
        <dsp:cNvSpPr/>
      </dsp:nvSpPr>
      <dsp:spPr>
        <a:xfrm>
          <a:off x="783836"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D1F289-070D-486A-9333-78B55CAD6727}">
      <dsp:nvSpPr>
        <dsp:cNvPr id="0" name=""/>
        <dsp:cNvSpPr/>
      </dsp:nvSpPr>
      <dsp:spPr>
        <a:xfrm>
          <a:off x="943428" y="2720522"/>
          <a:ext cx="1625265" cy="672245"/>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Magna Carta</a:t>
          </a:r>
        </a:p>
      </dsp:txBody>
      <dsp:txXfrm>
        <a:off x="976244" y="2753338"/>
        <a:ext cx="1559633" cy="606613"/>
      </dsp:txXfrm>
    </dsp:sp>
    <dsp:sp modelId="{41A28395-83EA-434C-8CB2-FE05FAF95AC5}">
      <dsp:nvSpPr>
        <dsp:cNvPr id="0" name=""/>
        <dsp:cNvSpPr/>
      </dsp:nvSpPr>
      <dsp:spPr>
        <a:xfrm>
          <a:off x="1756061" y="1971392"/>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E43BFF0-F024-4E9A-A253-B2B51BA10E7D}">
      <dsp:nvSpPr>
        <dsp:cNvPr id="0" name=""/>
        <dsp:cNvSpPr/>
      </dsp:nvSpPr>
      <dsp:spPr>
        <a:xfrm>
          <a:off x="1983598" y="2117276"/>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1803</a:t>
          </a:r>
        </a:p>
      </dsp:txBody>
      <dsp:txXfrm>
        <a:off x="1983598" y="2117276"/>
        <a:ext cx="1430234" cy="445534"/>
      </dsp:txXfrm>
    </dsp:sp>
    <dsp:sp modelId="{65F526BB-1275-4754-804C-784F4DEE35D7}">
      <dsp:nvSpPr>
        <dsp:cNvPr id="0" name=""/>
        <dsp:cNvSpPr/>
      </dsp:nvSpPr>
      <dsp:spPr>
        <a:xfrm>
          <a:off x="1726490"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FC95E7-9C72-436C-AF5B-D2A38302500E}">
      <dsp:nvSpPr>
        <dsp:cNvPr id="0" name=""/>
        <dsp:cNvSpPr/>
      </dsp:nvSpPr>
      <dsp:spPr>
        <a:xfrm>
          <a:off x="1886082" y="550018"/>
          <a:ext cx="1625265" cy="672245"/>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Louisiana Purchase</a:t>
          </a:r>
        </a:p>
      </dsp:txBody>
      <dsp:txXfrm>
        <a:off x="1918898" y="582834"/>
        <a:ext cx="1559633" cy="606613"/>
      </dsp:txXfrm>
    </dsp:sp>
    <dsp:sp modelId="{C00FE0DE-FC22-44A5-8488-6B15356DAC28}">
      <dsp:nvSpPr>
        <dsp:cNvPr id="0" name=""/>
        <dsp:cNvSpPr/>
      </dsp:nvSpPr>
      <dsp:spPr>
        <a:xfrm>
          <a:off x="2698715" y="1222263"/>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EA3F6AA-D8CD-4E94-8477-D4CAA26766A6}">
      <dsp:nvSpPr>
        <dsp:cNvPr id="0" name=""/>
        <dsp:cNvSpPr/>
      </dsp:nvSpPr>
      <dsp:spPr>
        <a:xfrm>
          <a:off x="2926252" y="1379975"/>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1804</a:t>
          </a:r>
        </a:p>
      </dsp:txBody>
      <dsp:txXfrm>
        <a:off x="2926252" y="1379975"/>
        <a:ext cx="1430234" cy="445534"/>
      </dsp:txXfrm>
    </dsp:sp>
    <dsp:sp modelId="{E66A401E-C3A8-4BB7-83CE-C9F3EAF49CA0}">
      <dsp:nvSpPr>
        <dsp:cNvPr id="0" name=""/>
        <dsp:cNvSpPr/>
      </dsp:nvSpPr>
      <dsp:spPr>
        <a:xfrm>
          <a:off x="2669144"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B7EFC2-8F23-422B-B1A0-5FBBE9505DE4}">
      <dsp:nvSpPr>
        <dsp:cNvPr id="0" name=""/>
        <dsp:cNvSpPr/>
      </dsp:nvSpPr>
      <dsp:spPr>
        <a:xfrm>
          <a:off x="2828736" y="2720522"/>
          <a:ext cx="1625265" cy="672245"/>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Napoleonic Code</a:t>
          </a:r>
        </a:p>
      </dsp:txBody>
      <dsp:txXfrm>
        <a:off x="2861552" y="2753338"/>
        <a:ext cx="1559633" cy="606613"/>
      </dsp:txXfrm>
    </dsp:sp>
    <dsp:sp modelId="{45099207-6C26-4553-B66A-902A47C22082}">
      <dsp:nvSpPr>
        <dsp:cNvPr id="0" name=""/>
        <dsp:cNvSpPr/>
      </dsp:nvSpPr>
      <dsp:spPr>
        <a:xfrm>
          <a:off x="3641369" y="1971392"/>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4BA26C5F-7A2C-4A1E-9BD3-5970706952A4}">
      <dsp:nvSpPr>
        <dsp:cNvPr id="0" name=""/>
        <dsp:cNvSpPr/>
      </dsp:nvSpPr>
      <dsp:spPr>
        <a:xfrm>
          <a:off x="3868906" y="2117276"/>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622300">
            <a:lnSpc>
              <a:spcPct val="90000"/>
            </a:lnSpc>
            <a:spcBef>
              <a:spcPct val="0"/>
            </a:spcBef>
            <a:spcAft>
              <a:spcPct val="35000"/>
            </a:spcAft>
            <a:buNone/>
            <a:defRPr b="1"/>
          </a:pPr>
          <a:r>
            <a:rPr lang="en-US" sz="1400" kern="1200"/>
            <a:t>1919</a:t>
          </a:r>
        </a:p>
      </dsp:txBody>
      <dsp:txXfrm>
        <a:off x="3868906" y="2117276"/>
        <a:ext cx="1430234" cy="445534"/>
      </dsp:txXfrm>
    </dsp:sp>
    <dsp:sp modelId="{FBBDD4CF-3973-468B-9D25-0AF77B3A9B03}">
      <dsp:nvSpPr>
        <dsp:cNvPr id="0" name=""/>
        <dsp:cNvSpPr/>
      </dsp:nvSpPr>
      <dsp:spPr>
        <a:xfrm>
          <a:off x="3611798"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D02BDA-68DE-4607-A2DA-A12C685EF144}">
      <dsp:nvSpPr>
        <dsp:cNvPr id="0" name=""/>
        <dsp:cNvSpPr/>
      </dsp:nvSpPr>
      <dsp:spPr>
        <a:xfrm>
          <a:off x="3771390" y="444980"/>
          <a:ext cx="1625265" cy="777283"/>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Treaty of Versailles / Belfast Agreement</a:t>
          </a:r>
        </a:p>
      </dsp:txBody>
      <dsp:txXfrm>
        <a:off x="3809334" y="482924"/>
        <a:ext cx="1549377" cy="701395"/>
      </dsp:txXfrm>
    </dsp:sp>
    <dsp:sp modelId="{2BCA5DE1-78AA-4F05-A88E-228E8D1EC8A1}">
      <dsp:nvSpPr>
        <dsp:cNvPr id="0" name=""/>
        <dsp:cNvSpPr/>
      </dsp:nvSpPr>
      <dsp:spPr>
        <a:xfrm>
          <a:off x="4584023" y="1222263"/>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DFB7116-CA8E-4042-867E-3853F6541A48}">
      <dsp:nvSpPr>
        <dsp:cNvPr id="0" name=""/>
        <dsp:cNvSpPr/>
      </dsp:nvSpPr>
      <dsp:spPr>
        <a:xfrm>
          <a:off x="4811561" y="1379975"/>
          <a:ext cx="1430234" cy="44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622300">
            <a:lnSpc>
              <a:spcPct val="90000"/>
            </a:lnSpc>
            <a:spcBef>
              <a:spcPct val="0"/>
            </a:spcBef>
            <a:spcAft>
              <a:spcPct val="35000"/>
            </a:spcAft>
            <a:buNone/>
            <a:defRPr b="1"/>
          </a:pPr>
          <a:r>
            <a:rPr lang="en-US" sz="1400" kern="1200"/>
            <a:t>1948</a:t>
          </a:r>
        </a:p>
      </dsp:txBody>
      <dsp:txXfrm>
        <a:off x="4811561" y="1379975"/>
        <a:ext cx="1430234" cy="445534"/>
      </dsp:txXfrm>
    </dsp:sp>
    <dsp:sp modelId="{65B6CF7B-6D75-4872-8BB5-E5201ADC9B19}">
      <dsp:nvSpPr>
        <dsp:cNvPr id="0" name=""/>
        <dsp:cNvSpPr/>
      </dsp:nvSpPr>
      <dsp:spPr>
        <a:xfrm>
          <a:off x="4554452"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6FEB64-D126-4897-B46E-A86E6249CE16}">
      <dsp:nvSpPr>
        <dsp:cNvPr id="0" name=""/>
        <dsp:cNvSpPr/>
      </dsp:nvSpPr>
      <dsp:spPr>
        <a:xfrm>
          <a:off x="4714045" y="2720522"/>
          <a:ext cx="1625265" cy="777283"/>
        </a:xfrm>
        <a:prstGeom prst="round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l" defTabSz="533400">
            <a:lnSpc>
              <a:spcPct val="90000"/>
            </a:lnSpc>
            <a:spcBef>
              <a:spcPct val="0"/>
            </a:spcBef>
            <a:spcAft>
              <a:spcPct val="35000"/>
            </a:spcAft>
            <a:buNone/>
          </a:pPr>
          <a:r>
            <a:rPr lang="en-US" sz="1200" kern="1200"/>
            <a:t>Universal Declaration of Human Rights</a:t>
          </a:r>
        </a:p>
      </dsp:txBody>
      <dsp:txXfrm>
        <a:off x="4751989" y="2758466"/>
        <a:ext cx="1549377" cy="701395"/>
      </dsp:txXfrm>
    </dsp:sp>
    <dsp:sp modelId="{4217D685-D176-4D9F-A3CF-714C6237E882}">
      <dsp:nvSpPr>
        <dsp:cNvPr id="0" name=""/>
        <dsp:cNvSpPr/>
      </dsp:nvSpPr>
      <dsp:spPr>
        <a:xfrm>
          <a:off x="5526678" y="1971392"/>
          <a:ext cx="0" cy="749129"/>
        </a:xfrm>
        <a:prstGeom prst="line">
          <a:avLst/>
        </a:prstGeom>
        <a:noFill/>
        <a:ln w="12700" cap="flat"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EFA13F4-4566-4C6E-87B0-4DF6F42260E8}">
      <dsp:nvSpPr>
        <dsp:cNvPr id="0" name=""/>
        <dsp:cNvSpPr/>
      </dsp:nvSpPr>
      <dsp:spPr>
        <a:xfrm>
          <a:off x="5497107" y="1941822"/>
          <a:ext cx="59141" cy="59141"/>
        </a:xfrm>
        <a:prstGeom prst="ellips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eg>
</file>

<file path=ppt/media/image2.jpg>
</file>

<file path=ppt/media/image3.jpg>
</file>

<file path=ppt/media/image4.jpeg>
</file>

<file path=ppt/media/image5.jpg>
</file>

<file path=ppt/media/image6.jp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035C9-1C47-EC7D-C89D-AA0CFB9BF4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A5970C-71B5-BB04-71EC-0ADADA2E19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6E880D-67EC-1D94-CB5A-38BEA2758559}"/>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B915FCA4-5128-320A-7DE2-BB0E1D041C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51AF0F-3E6E-6FD5-C785-7C79AE6FCB67}"/>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3502892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63EDF-37F1-47A9-4BD7-E35469A1CB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7A614A-8756-3F28-5CD9-A581D780E3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C9B64D-5BF4-029E-922E-BEF3B1CB53A3}"/>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7F137082-412E-3735-C2F6-9DB21F7F3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02A512-30E6-EE09-37D6-3DB919C76DB6}"/>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1824659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6DCB9E-338E-7AD2-F7DD-65AB81B102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A2CE42-FF6B-820F-7FAD-1E80667A56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CEAB22-332F-6ADE-ECF7-5211682B3637}"/>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E5138404-0207-37A0-FFC4-D900504D94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57D3C9-BEF3-94E5-A936-87A416BD3A6D}"/>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1751852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79244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76988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41148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915960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8/26/2024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456543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8/26/2024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438123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8/26/2024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756376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149609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82031-2D5B-C82D-96C8-10CFE2B291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FC1E0B-147C-6513-F41C-E88A715879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7F9C7A-65B1-AA11-3FA6-2334FC1A8BCE}"/>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0B227604-AB9A-05D1-F74E-954BCCE76E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0FA311-5142-F709-9536-DF015D7ABDAF}"/>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10764192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8/26/2024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404225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1987820"/>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8102144"/>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107976868"/>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D6E202-B606-4609-B914-27C9371A1F6D}" type="datetime1">
              <a:rPr lang="en-US" smtClean="0"/>
              <a:t>8/26/2024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1081816"/>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8/26/2024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950989"/>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2D6E202-B606-4609-B914-27C9371A1F6D}" type="datetime1">
              <a:rPr lang="en-US" smtClean="0"/>
              <a:t>8/26/2024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82982082"/>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814809"/>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8/26/2024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461756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1CB07-CFC3-A98D-FADE-9BF5EA035F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3B652B-145F-168E-3207-D42B269526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045D74-FA3C-C3CA-634B-C453072339DA}"/>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AFFE7D2E-2442-0911-C8A5-2BF728A13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231724-A353-8409-91CA-7E3C5A89BD2E}"/>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4022569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8B7A3-6820-A32D-6114-1D9EE3556D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AB6691-4A6C-2C00-9BE4-7F921B1D8E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FCD51-6C48-446A-06B3-A77E01E96B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A59D8D9-5542-34A9-2C8F-88B8539E0275}"/>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6" name="Footer Placeholder 5">
            <a:extLst>
              <a:ext uri="{FF2B5EF4-FFF2-40B4-BE49-F238E27FC236}">
                <a16:creationId xmlns:a16="http://schemas.microsoft.com/office/drawing/2014/main" id="{34F85A96-6A4A-80D4-7439-EA32429366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8A581-A435-E1E5-535A-19DD17601B47}"/>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3978448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BFAF1-92ED-8577-5ACA-D4A058AAA4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3DDF87-3624-037E-0CE4-30930F7DBD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86DF28-FAD9-FFAC-405D-9B011DB953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6C91B5-95BD-FB24-8CE6-4D15C22058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2DE9E7D-4378-D042-E89A-B0EE4652A1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DB4620D-FECF-5BD1-B694-E7F67B692F07}"/>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8" name="Footer Placeholder 7">
            <a:extLst>
              <a:ext uri="{FF2B5EF4-FFF2-40B4-BE49-F238E27FC236}">
                <a16:creationId xmlns:a16="http://schemas.microsoft.com/office/drawing/2014/main" id="{B700871D-BBE7-354E-0C16-D5464F5464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DDEE0F-BE44-AF90-394B-AF7B37238368}"/>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2047314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4E3176-ECE1-2551-42EA-A76781298DA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8BD8148-E067-487F-A572-25B37FDF3F4E}"/>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4" name="Footer Placeholder 3">
            <a:extLst>
              <a:ext uri="{FF2B5EF4-FFF2-40B4-BE49-F238E27FC236}">
                <a16:creationId xmlns:a16="http://schemas.microsoft.com/office/drawing/2014/main" id="{BB1A9BDF-3575-1440-8229-8EECEC2790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39578F-A77C-E784-FA3B-953AC86C1415}"/>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620488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9CE100-4BA0-5D13-2E61-2DCAAFD68E0E}"/>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3" name="Footer Placeholder 2">
            <a:extLst>
              <a:ext uri="{FF2B5EF4-FFF2-40B4-BE49-F238E27FC236}">
                <a16:creationId xmlns:a16="http://schemas.microsoft.com/office/drawing/2014/main" id="{DA32E8E2-33E7-5722-A224-4B402C0CEAD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DA4AE5-31DF-3362-E86C-1C6F7087D76E}"/>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38802551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5E6AD-DC3E-595B-61C7-B771115F3B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FA4D022-DAB4-E975-18ED-0C1FEA0963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FD72DD6-5E5A-DE44-9E40-9C2188F004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66C065-4831-CD3E-A3C4-127A9AE36FA6}"/>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6" name="Footer Placeholder 5">
            <a:extLst>
              <a:ext uri="{FF2B5EF4-FFF2-40B4-BE49-F238E27FC236}">
                <a16:creationId xmlns:a16="http://schemas.microsoft.com/office/drawing/2014/main" id="{96C3A6DD-372C-080C-0658-F36965C72C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DD1FE5-337A-CDC4-EAD4-19B6AA2B6AF1}"/>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236482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2733D-B7C3-E9BC-2624-34C0AE4838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A773DBE-A85D-1204-A020-F05CA547F4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875921-4085-88C2-7BB9-4E0E913CC5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4D401C-62B2-FFE5-997A-D181E9AAA481}"/>
              </a:ext>
            </a:extLst>
          </p:cNvPr>
          <p:cNvSpPr>
            <a:spLocks noGrp="1"/>
          </p:cNvSpPr>
          <p:nvPr>
            <p:ph type="dt" sz="half" idx="10"/>
          </p:nvPr>
        </p:nvSpPr>
        <p:spPr/>
        <p:txBody>
          <a:bodyPr/>
          <a:lstStyle/>
          <a:p>
            <a:fld id="{78545626-7691-4392-8857-197509282F23}" type="datetimeFigureOut">
              <a:rPr lang="en-US" smtClean="0"/>
              <a:t>8/26/2024</a:t>
            </a:fld>
            <a:endParaRPr lang="en-US"/>
          </a:p>
        </p:txBody>
      </p:sp>
      <p:sp>
        <p:nvSpPr>
          <p:cNvPr id="6" name="Footer Placeholder 5">
            <a:extLst>
              <a:ext uri="{FF2B5EF4-FFF2-40B4-BE49-F238E27FC236}">
                <a16:creationId xmlns:a16="http://schemas.microsoft.com/office/drawing/2014/main" id="{2E2F7A88-75E7-685A-1333-1EDC224DDC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C6DE85-38CF-1D3E-3F65-F6555A45390A}"/>
              </a:ext>
            </a:extLst>
          </p:cNvPr>
          <p:cNvSpPr>
            <a:spLocks noGrp="1"/>
          </p:cNvSpPr>
          <p:nvPr>
            <p:ph type="sldNum" sz="quarter" idx="12"/>
          </p:nvPr>
        </p:nvSpPr>
        <p:spPr/>
        <p:txBody>
          <a:bodyPr/>
          <a:lstStyle/>
          <a:p>
            <a:fld id="{119010B6-A8F3-4C67-AAAF-EC4243BB4E2E}" type="slidenum">
              <a:rPr lang="en-US" smtClean="0"/>
              <a:t>‹#›</a:t>
            </a:fld>
            <a:endParaRPr lang="en-US"/>
          </a:p>
        </p:txBody>
      </p:sp>
    </p:spTree>
    <p:extLst>
      <p:ext uri="{BB962C8B-B14F-4D97-AF65-F5344CB8AC3E}">
        <p14:creationId xmlns:p14="http://schemas.microsoft.com/office/powerpoint/2010/main" val="3752998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96D678-7DFB-1A2F-A21A-1F2B596614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B7C422-C0B2-C4AB-8CC8-750FC22762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F7F24E-7288-2365-1167-392C2B9EC2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545626-7691-4392-8857-197509282F23}" type="datetimeFigureOut">
              <a:rPr lang="en-US" smtClean="0"/>
              <a:t>8/26/2024</a:t>
            </a:fld>
            <a:endParaRPr lang="en-US"/>
          </a:p>
        </p:txBody>
      </p:sp>
      <p:sp>
        <p:nvSpPr>
          <p:cNvPr id="5" name="Footer Placeholder 4">
            <a:extLst>
              <a:ext uri="{FF2B5EF4-FFF2-40B4-BE49-F238E27FC236}">
                <a16:creationId xmlns:a16="http://schemas.microsoft.com/office/drawing/2014/main" id="{85509007-C032-0476-0168-DA7BC212EF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FDB6F0-D4B9-D0A9-1690-E37AD17CD4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9010B6-A8F3-4C67-AAAF-EC4243BB4E2E}" type="slidenum">
              <a:rPr lang="en-US" smtClean="0"/>
              <a:t>‹#›</a:t>
            </a:fld>
            <a:endParaRPr lang="en-US"/>
          </a:p>
        </p:txBody>
      </p:sp>
    </p:spTree>
    <p:extLst>
      <p:ext uri="{BB962C8B-B14F-4D97-AF65-F5344CB8AC3E}">
        <p14:creationId xmlns:p14="http://schemas.microsoft.com/office/powerpoint/2010/main" val="1583863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2D6E202-B606-4609-B914-27C9371A1F6D}" type="datetime1">
              <a:rPr lang="en-US" smtClean="0"/>
              <a:t>8/26/2024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2547061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s://israelpalestinenews.org/what-does-the-bible-really-say-about-modern-israel/?fbclid=IwAR2sCHYsDQkrodqRSWMh03sSQwhOnBFIEpKzHQOzcck6KxbzEvTAD6C6CFs" TargetMode="External"/><Relationship Id="rId2" Type="http://schemas.openxmlformats.org/officeDocument/2006/relationships/image" Target="../media/image3.jpg"/><Relationship Id="rId1" Type="http://schemas.openxmlformats.org/officeDocument/2006/relationships/slideLayout" Target="../slideLayouts/slideLayout12.xml"/><Relationship Id="rId4" Type="http://schemas.openxmlformats.org/officeDocument/2006/relationships/hyperlink" Target="https://creativecommons.org/licenses/by/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israelpalestinenews.org/what-does-the-bible-really-say-about-modern-israel/?fbclid=IwAR2sCHYsDQkrodqRSWMh03sSQwhOnBFIEpKzHQOzcck6KxbzEvTAD6C6CFs" TargetMode="External"/><Relationship Id="rId2" Type="http://schemas.openxmlformats.org/officeDocument/2006/relationships/image" Target="../media/image3.jpg"/><Relationship Id="rId1" Type="http://schemas.openxmlformats.org/officeDocument/2006/relationships/slideLayout" Target="../slideLayouts/slideLayout12.xml"/><Relationship Id="rId4" Type="http://schemas.openxmlformats.org/officeDocument/2006/relationships/hyperlink" Target="https://creativecommons.org/licenses/by/3.0/"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7.jpg"/><Relationship Id="rId13" Type="http://schemas.openxmlformats.org/officeDocument/2006/relationships/diagramData" Target="../diagrams/data1.xml"/><Relationship Id="rId3" Type="http://schemas.openxmlformats.org/officeDocument/2006/relationships/hyperlink" Target="https://commons.wikimedia.org/wiki/File:Magna_Carta_-_John_Pine_engraving_1733.jpg" TargetMode="External"/><Relationship Id="rId7" Type="http://schemas.openxmlformats.org/officeDocument/2006/relationships/hyperlink" Target="https://www.archives.gov/education/lessons/constitution-workshop" TargetMode="External"/><Relationship Id="rId12" Type="http://schemas.openxmlformats.org/officeDocument/2006/relationships/image" Target="../media/image8.png"/><Relationship Id="rId17" Type="http://schemas.microsoft.com/office/2007/relationships/diagramDrawing" Target="../diagrams/drawing1.xml"/><Relationship Id="rId2" Type="http://schemas.openxmlformats.org/officeDocument/2006/relationships/image" Target="../media/image4.jpeg"/><Relationship Id="rId16" Type="http://schemas.openxmlformats.org/officeDocument/2006/relationships/diagramColors" Target="../diagrams/colors1.xml"/><Relationship Id="rId1" Type="http://schemas.openxmlformats.org/officeDocument/2006/relationships/slideLayout" Target="../slideLayouts/slideLayout13.xml"/><Relationship Id="rId6" Type="http://schemas.openxmlformats.org/officeDocument/2006/relationships/image" Target="../media/image6.jpg"/><Relationship Id="rId11" Type="http://schemas.openxmlformats.org/officeDocument/2006/relationships/hyperlink" Target="https://creativecommons.org/licenses/by-nc-sa/3.0/" TargetMode="External"/><Relationship Id="rId5" Type="http://schemas.openxmlformats.org/officeDocument/2006/relationships/hyperlink" Target="https://www.flickr.com/photos/eob/4226378755/" TargetMode="External"/><Relationship Id="rId15" Type="http://schemas.openxmlformats.org/officeDocument/2006/relationships/diagramQuickStyle" Target="../diagrams/quickStyle1.xml"/><Relationship Id="rId10" Type="http://schemas.openxmlformats.org/officeDocument/2006/relationships/hyperlink" Target="https://creativecommons.org/licenses/by-sa/3.0/" TargetMode="External"/><Relationship Id="rId4" Type="http://schemas.openxmlformats.org/officeDocument/2006/relationships/image" Target="../media/image5.jpg"/><Relationship Id="rId9" Type="http://schemas.openxmlformats.org/officeDocument/2006/relationships/hyperlink" Target="https://www.middleeastmonitor.com/20200723-remembering-the-dissolution-of-the-ottoman-empire/" TargetMode="External"/><Relationship Id="rId1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nd/3.0/" TargetMode="External"/><Relationship Id="rId2" Type="http://schemas.openxmlformats.org/officeDocument/2006/relationships/hyperlink" Target="http://www.flickr.com/photos/yasinturkoglu/2148267939/" TargetMode="External"/><Relationship Id="rId1" Type="http://schemas.openxmlformats.org/officeDocument/2006/relationships/slideLayout" Target="../slideLayouts/slideLayout13.xml"/><Relationship Id="rId5" Type="http://schemas.openxmlformats.org/officeDocument/2006/relationships/image" Target="../media/image10.jp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Woman signing contract">
            <a:extLst>
              <a:ext uri="{FF2B5EF4-FFF2-40B4-BE49-F238E27FC236}">
                <a16:creationId xmlns:a16="http://schemas.microsoft.com/office/drawing/2014/main" id="{1C4D8025-4677-4866-67AA-1E4DC6AD3C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5008937" y="864815"/>
            <a:ext cx="6446566" cy="899381"/>
          </a:xfrm>
        </p:spPr>
        <p:txBody>
          <a:bodyPr anchor="b">
            <a:noAutofit/>
          </a:bodyPr>
          <a:lstStyle/>
          <a:p>
            <a:pPr algn="r"/>
            <a:r>
              <a:rPr lang="en-US" sz="8500" dirty="0">
                <a:solidFill>
                  <a:schemeClr val="tx1"/>
                </a:solidFill>
              </a:rPr>
              <a:t>Contract Law</a:t>
            </a:r>
          </a:p>
        </p:txBody>
      </p:sp>
      <p:sp>
        <p:nvSpPr>
          <p:cNvPr id="8" name="TextBox 7">
            <a:extLst>
              <a:ext uri="{FF2B5EF4-FFF2-40B4-BE49-F238E27FC236}">
                <a16:creationId xmlns:a16="http://schemas.microsoft.com/office/drawing/2014/main" id="{45F259D5-3B81-5246-7753-601ECCB0B3C5}"/>
              </a:ext>
            </a:extLst>
          </p:cNvPr>
          <p:cNvSpPr txBox="1"/>
          <p:nvPr/>
        </p:nvSpPr>
        <p:spPr>
          <a:xfrm>
            <a:off x="7321186" y="1581242"/>
            <a:ext cx="4134317" cy="1554272"/>
          </a:xfrm>
          <a:prstGeom prst="rect">
            <a:avLst/>
          </a:prstGeom>
          <a:noFill/>
        </p:spPr>
        <p:txBody>
          <a:bodyPr wrap="square" rtlCol="0">
            <a:spAutoFit/>
          </a:bodyPr>
          <a:lstStyle/>
          <a:p>
            <a:pPr algn="r"/>
            <a:r>
              <a:rPr lang="en-US" sz="2500" dirty="0"/>
              <a:t>Trinity Law School, LA521</a:t>
            </a:r>
          </a:p>
          <a:p>
            <a:pPr algn="r"/>
            <a:r>
              <a:rPr lang="en-US" sz="2500" dirty="0"/>
              <a:t>Prof. Sharon Kaselonis</a:t>
            </a:r>
          </a:p>
          <a:p>
            <a:pPr algn="r"/>
            <a:r>
              <a:rPr lang="en-US" sz="2000" dirty="0"/>
              <a:t>skaselonis@tiu.edu</a:t>
            </a:r>
          </a:p>
          <a:p>
            <a:endParaRPr lang="en-US" sz="2500" dirty="0"/>
          </a:p>
        </p:txBody>
      </p:sp>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ustomShape 1"/>
          <p:cNvSpPr/>
          <p:nvPr/>
        </p:nvSpPr>
        <p:spPr>
          <a:xfrm>
            <a:off x="2152560" y="365040"/>
            <a:ext cx="7885800" cy="132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spc="-1">
                <a:solidFill>
                  <a:srgbClr val="EDEDED"/>
                </a:solidFill>
                <a:latin typeface="Corbel"/>
                <a:ea typeface="DejaVu Sans"/>
              </a:rPr>
              <a:t>Sources of Contract Law</a:t>
            </a:r>
            <a:endParaRPr lang="en-US" sz="4400" spc="-1">
              <a:latin typeface="Arial"/>
            </a:endParaRPr>
          </a:p>
        </p:txBody>
      </p:sp>
      <p:sp>
        <p:nvSpPr>
          <p:cNvPr id="132" name="CustomShape 2"/>
          <p:cNvSpPr/>
          <p:nvPr/>
        </p:nvSpPr>
        <p:spPr>
          <a:xfrm>
            <a:off x="2294040" y="1690560"/>
            <a:ext cx="7446600" cy="48106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171360" indent="-170280">
              <a:lnSpc>
                <a:spcPct val="90000"/>
              </a:lnSpc>
              <a:spcBef>
                <a:spcPts val="751"/>
              </a:spcBef>
              <a:buClr>
                <a:srgbClr val="EDEDED"/>
              </a:buClr>
              <a:buFont typeface="Arial"/>
              <a:buChar char="•"/>
            </a:pPr>
            <a:r>
              <a:rPr lang="en-US" sz="2400" spc="-1">
                <a:solidFill>
                  <a:srgbClr val="EDEDED"/>
                </a:solidFill>
                <a:latin typeface="Corbel"/>
                <a:ea typeface="DejaVu Sans"/>
              </a:rPr>
              <a:t>State common law</a:t>
            </a:r>
            <a:endParaRPr lang="en-US" sz="2400" spc="-1">
              <a:latin typeface="Arial"/>
            </a:endParaRPr>
          </a:p>
          <a:p>
            <a:pPr marL="514440" lvl="1" indent="-170280">
              <a:lnSpc>
                <a:spcPct val="90000"/>
              </a:lnSpc>
              <a:spcBef>
                <a:spcPts val="374"/>
              </a:spcBef>
              <a:buClr>
                <a:srgbClr val="EDEDED"/>
              </a:buClr>
              <a:buFont typeface="Arial"/>
              <a:buChar char="•"/>
            </a:pPr>
            <a:r>
              <a:rPr lang="en-US" sz="2000" spc="-1">
                <a:solidFill>
                  <a:srgbClr val="EDEDED"/>
                </a:solidFill>
                <a:latin typeface="Corbel"/>
                <a:ea typeface="DejaVu Sans"/>
              </a:rPr>
              <a:t>Where does common law come from?</a:t>
            </a:r>
            <a:endParaRPr lang="en-US" sz="2000" spc="-1">
              <a:latin typeface="Arial"/>
            </a:endParaRPr>
          </a:p>
          <a:p>
            <a:pPr marL="171360" indent="-170280">
              <a:lnSpc>
                <a:spcPct val="90000"/>
              </a:lnSpc>
              <a:spcBef>
                <a:spcPts val="751"/>
              </a:spcBef>
              <a:buClr>
                <a:srgbClr val="EDEDED"/>
              </a:buClr>
              <a:buFont typeface="Arial"/>
              <a:buChar char="•"/>
            </a:pPr>
            <a:r>
              <a:rPr lang="en-US" sz="2400" spc="-1">
                <a:solidFill>
                  <a:srgbClr val="EDEDED"/>
                </a:solidFill>
                <a:latin typeface="Corbel"/>
                <a:ea typeface="DejaVu Sans"/>
              </a:rPr>
              <a:t>State statutes</a:t>
            </a:r>
            <a:endParaRPr lang="en-US" sz="2400" spc="-1">
              <a:latin typeface="Arial"/>
            </a:endParaRPr>
          </a:p>
          <a:p>
            <a:pPr marL="514440" lvl="1" indent="-170280">
              <a:lnSpc>
                <a:spcPct val="90000"/>
              </a:lnSpc>
              <a:spcBef>
                <a:spcPts val="374"/>
              </a:spcBef>
              <a:buClr>
                <a:srgbClr val="EDEDED"/>
              </a:buClr>
              <a:buFont typeface="Arial"/>
              <a:buChar char="•"/>
            </a:pPr>
            <a:r>
              <a:rPr lang="en-US" sz="2000" spc="-1">
                <a:solidFill>
                  <a:srgbClr val="EDEDED"/>
                </a:solidFill>
                <a:latin typeface="Corbel"/>
                <a:ea typeface="DejaVu Sans"/>
              </a:rPr>
              <a:t>Found in state legislative adoptions of:</a:t>
            </a:r>
            <a:endParaRPr lang="en-US" sz="20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UCC Article 1</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UCC Article 2</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The rest of the UCC (governs many other commercial issues)</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Statutes of Frauds (applicable to some common law contracts + Article 2)</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Other state statutes</a:t>
            </a:r>
            <a:endParaRPr lang="en-US" sz="1600" spc="-1">
              <a:latin typeface="Arial"/>
            </a:endParaRPr>
          </a:p>
          <a:p>
            <a:pPr marL="171360" indent="-170280">
              <a:lnSpc>
                <a:spcPct val="90000"/>
              </a:lnSpc>
              <a:spcBef>
                <a:spcPts val="751"/>
              </a:spcBef>
              <a:buClr>
                <a:srgbClr val="EDEDED"/>
              </a:buClr>
              <a:buFont typeface="Arial"/>
              <a:buChar char="•"/>
            </a:pPr>
            <a:r>
              <a:rPr lang="en-US" sz="2400" spc="-1">
                <a:solidFill>
                  <a:srgbClr val="EDEDED"/>
                </a:solidFill>
                <a:latin typeface="Corbel"/>
                <a:ea typeface="DejaVu Sans"/>
              </a:rPr>
              <a:t>Federal statutes</a:t>
            </a:r>
            <a:endParaRPr lang="en-US" sz="2400" spc="-1">
              <a:latin typeface="Arial"/>
            </a:endParaRPr>
          </a:p>
          <a:p>
            <a:pPr marL="514440" lvl="1" indent="-170280">
              <a:lnSpc>
                <a:spcPct val="90000"/>
              </a:lnSpc>
              <a:spcBef>
                <a:spcPts val="374"/>
              </a:spcBef>
              <a:buClr>
                <a:srgbClr val="EDEDED"/>
              </a:buClr>
              <a:buFont typeface="Arial"/>
              <a:buChar char="•"/>
            </a:pPr>
            <a:r>
              <a:rPr lang="en-US" sz="2000" spc="-1">
                <a:solidFill>
                  <a:srgbClr val="EDEDED"/>
                </a:solidFill>
                <a:latin typeface="Corbel"/>
                <a:ea typeface="DejaVu Sans"/>
              </a:rPr>
              <a:t>Found in federal legislation or international conventions</a:t>
            </a:r>
            <a:endParaRPr lang="en-US" sz="20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UN Convention on Contracts for the Int’l Sale of Goods (CISG)</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Federal Arbitration Act (FAA)</a:t>
            </a:r>
            <a:endParaRPr lang="en-US" sz="1600" spc="-1">
              <a:latin typeface="Arial"/>
            </a:endParaRPr>
          </a:p>
          <a:p>
            <a:pPr marL="857160" lvl="2" indent="-170280">
              <a:lnSpc>
                <a:spcPct val="90000"/>
              </a:lnSpc>
              <a:spcBef>
                <a:spcPts val="374"/>
              </a:spcBef>
              <a:buClr>
                <a:srgbClr val="EDEDED"/>
              </a:buClr>
              <a:buFont typeface="Arial"/>
              <a:buChar char="•"/>
            </a:pPr>
            <a:r>
              <a:rPr lang="en-US" sz="1600" spc="-1">
                <a:solidFill>
                  <a:srgbClr val="EDEDED"/>
                </a:solidFill>
                <a:latin typeface="Corbel"/>
                <a:ea typeface="DejaVu Sans"/>
              </a:rPr>
              <a:t>Other federal statutes</a:t>
            </a:r>
            <a:endParaRPr lang="en-US" sz="1600"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2">
                                            <p:txEl>
                                              <p:pRg st="0" end="0"/>
                                            </p:txEl>
                                          </p:spTgt>
                                        </p:tgtEl>
                                        <p:attrNameLst>
                                          <p:attrName>style.visibility</p:attrName>
                                        </p:attrNameLst>
                                      </p:cBhvr>
                                      <p:to>
                                        <p:strVal val="visible"/>
                                      </p:to>
                                    </p:set>
                                    <p:anim calcmode="lin" valueType="num">
                                      <p:cBhvr additive="repl">
                                        <p:cTn id="7" dur="500" fill="hold"/>
                                        <p:tgtEl>
                                          <p:spTgt spid="132">
                                            <p:txEl>
                                              <p:pRg st="0" end="0"/>
                                            </p:txEl>
                                          </p:spTgt>
                                        </p:tgtEl>
                                        <p:attrNameLst>
                                          <p:attrName>ppt_x</p:attrName>
                                        </p:attrNameLst>
                                      </p:cBhvr>
                                      <p:tavLst>
                                        <p:tav tm="0">
                                          <p:val>
                                            <p:strVal val="#ppt_x"/>
                                          </p:val>
                                        </p:tav>
                                        <p:tav tm="100000">
                                          <p:val>
                                            <p:strVal val="#ppt_x"/>
                                          </p:val>
                                        </p:tav>
                                      </p:tavLst>
                                    </p:anim>
                                    <p:anim calcmode="lin" valueType="num">
                                      <p:cBhvr additive="repl">
                                        <p:cTn id="8" dur="500" fill="hold"/>
                                        <p:tgtEl>
                                          <p:spTgt spid="132">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2">
                                            <p:txEl>
                                              <p:pRg st="1" end="1"/>
                                            </p:txEl>
                                          </p:spTgt>
                                        </p:tgtEl>
                                        <p:attrNameLst>
                                          <p:attrName>style.visibility</p:attrName>
                                        </p:attrNameLst>
                                      </p:cBhvr>
                                      <p:to>
                                        <p:strVal val="visible"/>
                                      </p:to>
                                    </p:set>
                                    <p:anim calcmode="lin" valueType="num">
                                      <p:cBhvr additive="repl">
                                        <p:cTn id="11" dur="500" fill="hold"/>
                                        <p:tgtEl>
                                          <p:spTgt spid="132">
                                            <p:txEl>
                                              <p:pRg st="1" end="1"/>
                                            </p:txEl>
                                          </p:spTgt>
                                        </p:tgtEl>
                                        <p:attrNameLst>
                                          <p:attrName>ppt_x</p:attrName>
                                        </p:attrNameLst>
                                      </p:cBhvr>
                                      <p:tavLst>
                                        <p:tav tm="0">
                                          <p:val>
                                            <p:strVal val="#ppt_x"/>
                                          </p:val>
                                        </p:tav>
                                        <p:tav tm="100000">
                                          <p:val>
                                            <p:strVal val="#ppt_x"/>
                                          </p:val>
                                        </p:tav>
                                      </p:tavLst>
                                    </p:anim>
                                    <p:anim calcmode="lin" valueType="num">
                                      <p:cBhvr additive="repl">
                                        <p:cTn id="12" dur="500" fill="hold"/>
                                        <p:tgtEl>
                                          <p:spTgt spid="13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2">
                                            <p:txEl>
                                              <p:pRg st="2" end="2"/>
                                            </p:txEl>
                                          </p:spTgt>
                                        </p:tgtEl>
                                        <p:attrNameLst>
                                          <p:attrName>style.visibility</p:attrName>
                                        </p:attrNameLst>
                                      </p:cBhvr>
                                      <p:to>
                                        <p:strVal val="visible"/>
                                      </p:to>
                                    </p:set>
                                    <p:anim calcmode="lin" valueType="num">
                                      <p:cBhvr additive="repl">
                                        <p:cTn id="17" dur="500" fill="hold"/>
                                        <p:tgtEl>
                                          <p:spTgt spid="132">
                                            <p:txEl>
                                              <p:pRg st="2" end="2"/>
                                            </p:txEl>
                                          </p:spTgt>
                                        </p:tgtEl>
                                        <p:attrNameLst>
                                          <p:attrName>ppt_x</p:attrName>
                                        </p:attrNameLst>
                                      </p:cBhvr>
                                      <p:tavLst>
                                        <p:tav tm="0">
                                          <p:val>
                                            <p:strVal val="#ppt_x"/>
                                          </p:val>
                                        </p:tav>
                                        <p:tav tm="100000">
                                          <p:val>
                                            <p:strVal val="#ppt_x"/>
                                          </p:val>
                                        </p:tav>
                                      </p:tavLst>
                                    </p:anim>
                                    <p:anim calcmode="lin" valueType="num">
                                      <p:cBhvr additive="repl">
                                        <p:cTn id="18" dur="500" fill="hold"/>
                                        <p:tgtEl>
                                          <p:spTgt spid="132">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32">
                                            <p:txEl>
                                              <p:pRg st="3" end="3"/>
                                            </p:txEl>
                                          </p:spTgt>
                                        </p:tgtEl>
                                        <p:attrNameLst>
                                          <p:attrName>style.visibility</p:attrName>
                                        </p:attrNameLst>
                                      </p:cBhvr>
                                      <p:to>
                                        <p:strVal val="visible"/>
                                      </p:to>
                                    </p:set>
                                    <p:anim calcmode="lin" valueType="num">
                                      <p:cBhvr additive="repl">
                                        <p:cTn id="21" dur="500" fill="hold"/>
                                        <p:tgtEl>
                                          <p:spTgt spid="132">
                                            <p:txEl>
                                              <p:pRg st="3" end="3"/>
                                            </p:txEl>
                                          </p:spTgt>
                                        </p:tgtEl>
                                        <p:attrNameLst>
                                          <p:attrName>ppt_x</p:attrName>
                                        </p:attrNameLst>
                                      </p:cBhvr>
                                      <p:tavLst>
                                        <p:tav tm="0">
                                          <p:val>
                                            <p:strVal val="#ppt_x"/>
                                          </p:val>
                                        </p:tav>
                                        <p:tav tm="100000">
                                          <p:val>
                                            <p:strVal val="#ppt_x"/>
                                          </p:val>
                                        </p:tav>
                                      </p:tavLst>
                                    </p:anim>
                                    <p:anim calcmode="lin" valueType="num">
                                      <p:cBhvr additive="repl">
                                        <p:cTn id="22" dur="500" fill="hold"/>
                                        <p:tgtEl>
                                          <p:spTgt spid="132">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32">
                                            <p:txEl>
                                              <p:pRg st="4" end="4"/>
                                            </p:txEl>
                                          </p:spTgt>
                                        </p:tgtEl>
                                        <p:attrNameLst>
                                          <p:attrName>style.visibility</p:attrName>
                                        </p:attrNameLst>
                                      </p:cBhvr>
                                      <p:to>
                                        <p:strVal val="visible"/>
                                      </p:to>
                                    </p:set>
                                    <p:anim calcmode="lin" valueType="num">
                                      <p:cBhvr additive="repl">
                                        <p:cTn id="25" dur="500" fill="hold"/>
                                        <p:tgtEl>
                                          <p:spTgt spid="132">
                                            <p:txEl>
                                              <p:pRg st="4" end="4"/>
                                            </p:txEl>
                                          </p:spTgt>
                                        </p:tgtEl>
                                        <p:attrNameLst>
                                          <p:attrName>ppt_x</p:attrName>
                                        </p:attrNameLst>
                                      </p:cBhvr>
                                      <p:tavLst>
                                        <p:tav tm="0">
                                          <p:val>
                                            <p:strVal val="#ppt_x"/>
                                          </p:val>
                                        </p:tav>
                                        <p:tav tm="100000">
                                          <p:val>
                                            <p:strVal val="#ppt_x"/>
                                          </p:val>
                                        </p:tav>
                                      </p:tavLst>
                                    </p:anim>
                                    <p:anim calcmode="lin" valueType="num">
                                      <p:cBhvr additive="repl">
                                        <p:cTn id="26" dur="500" fill="hold"/>
                                        <p:tgtEl>
                                          <p:spTgt spid="132">
                                            <p:txEl>
                                              <p:pRg st="4" end="4"/>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32">
                                            <p:txEl>
                                              <p:pRg st="5" end="5"/>
                                            </p:txEl>
                                          </p:spTgt>
                                        </p:tgtEl>
                                        <p:attrNameLst>
                                          <p:attrName>style.visibility</p:attrName>
                                        </p:attrNameLst>
                                      </p:cBhvr>
                                      <p:to>
                                        <p:strVal val="visible"/>
                                      </p:to>
                                    </p:set>
                                    <p:anim calcmode="lin" valueType="num">
                                      <p:cBhvr additive="repl">
                                        <p:cTn id="29" dur="500" fill="hold"/>
                                        <p:tgtEl>
                                          <p:spTgt spid="132">
                                            <p:txEl>
                                              <p:pRg st="5" end="5"/>
                                            </p:txEl>
                                          </p:spTgt>
                                        </p:tgtEl>
                                        <p:attrNameLst>
                                          <p:attrName>ppt_x</p:attrName>
                                        </p:attrNameLst>
                                      </p:cBhvr>
                                      <p:tavLst>
                                        <p:tav tm="0">
                                          <p:val>
                                            <p:strVal val="#ppt_x"/>
                                          </p:val>
                                        </p:tav>
                                        <p:tav tm="100000">
                                          <p:val>
                                            <p:strVal val="#ppt_x"/>
                                          </p:val>
                                        </p:tav>
                                      </p:tavLst>
                                    </p:anim>
                                    <p:anim calcmode="lin" valueType="num">
                                      <p:cBhvr additive="repl">
                                        <p:cTn id="30" dur="500" fill="hold"/>
                                        <p:tgtEl>
                                          <p:spTgt spid="13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32">
                                            <p:txEl>
                                              <p:pRg st="6" end="6"/>
                                            </p:txEl>
                                          </p:spTgt>
                                        </p:tgtEl>
                                        <p:attrNameLst>
                                          <p:attrName>style.visibility</p:attrName>
                                        </p:attrNameLst>
                                      </p:cBhvr>
                                      <p:to>
                                        <p:strVal val="visible"/>
                                      </p:to>
                                    </p:set>
                                    <p:anim calcmode="lin" valueType="num">
                                      <p:cBhvr additive="repl">
                                        <p:cTn id="35" dur="500" fill="hold"/>
                                        <p:tgtEl>
                                          <p:spTgt spid="132">
                                            <p:txEl>
                                              <p:pRg st="6" end="6"/>
                                            </p:txEl>
                                          </p:spTgt>
                                        </p:tgtEl>
                                        <p:attrNameLst>
                                          <p:attrName>ppt_x</p:attrName>
                                        </p:attrNameLst>
                                      </p:cBhvr>
                                      <p:tavLst>
                                        <p:tav tm="0">
                                          <p:val>
                                            <p:strVal val="#ppt_x"/>
                                          </p:val>
                                        </p:tav>
                                        <p:tav tm="100000">
                                          <p:val>
                                            <p:strVal val="#ppt_x"/>
                                          </p:val>
                                        </p:tav>
                                      </p:tavLst>
                                    </p:anim>
                                    <p:anim calcmode="lin" valueType="num">
                                      <p:cBhvr additive="repl">
                                        <p:cTn id="36" dur="500" fill="hold"/>
                                        <p:tgtEl>
                                          <p:spTgt spid="13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32">
                                            <p:txEl>
                                              <p:pRg st="7" end="7"/>
                                            </p:txEl>
                                          </p:spTgt>
                                        </p:tgtEl>
                                        <p:attrNameLst>
                                          <p:attrName>style.visibility</p:attrName>
                                        </p:attrNameLst>
                                      </p:cBhvr>
                                      <p:to>
                                        <p:strVal val="visible"/>
                                      </p:to>
                                    </p:set>
                                    <p:anim calcmode="lin" valueType="num">
                                      <p:cBhvr additive="repl">
                                        <p:cTn id="41" dur="500" fill="hold"/>
                                        <p:tgtEl>
                                          <p:spTgt spid="132">
                                            <p:txEl>
                                              <p:pRg st="7" end="7"/>
                                            </p:txEl>
                                          </p:spTgt>
                                        </p:tgtEl>
                                        <p:attrNameLst>
                                          <p:attrName>ppt_x</p:attrName>
                                        </p:attrNameLst>
                                      </p:cBhvr>
                                      <p:tavLst>
                                        <p:tav tm="0">
                                          <p:val>
                                            <p:strVal val="#ppt_x"/>
                                          </p:val>
                                        </p:tav>
                                        <p:tav tm="100000">
                                          <p:val>
                                            <p:strVal val="#ppt_x"/>
                                          </p:val>
                                        </p:tav>
                                      </p:tavLst>
                                    </p:anim>
                                    <p:anim calcmode="lin" valueType="num">
                                      <p:cBhvr additive="repl">
                                        <p:cTn id="42" dur="500" fill="hold"/>
                                        <p:tgtEl>
                                          <p:spTgt spid="13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32">
                                            <p:txEl>
                                              <p:pRg st="8" end="8"/>
                                            </p:txEl>
                                          </p:spTgt>
                                        </p:tgtEl>
                                        <p:attrNameLst>
                                          <p:attrName>style.visibility</p:attrName>
                                        </p:attrNameLst>
                                      </p:cBhvr>
                                      <p:to>
                                        <p:strVal val="visible"/>
                                      </p:to>
                                    </p:set>
                                    <p:anim calcmode="lin" valueType="num">
                                      <p:cBhvr additive="repl">
                                        <p:cTn id="47" dur="500" fill="hold"/>
                                        <p:tgtEl>
                                          <p:spTgt spid="132">
                                            <p:txEl>
                                              <p:pRg st="8" end="8"/>
                                            </p:txEl>
                                          </p:spTgt>
                                        </p:tgtEl>
                                        <p:attrNameLst>
                                          <p:attrName>ppt_x</p:attrName>
                                        </p:attrNameLst>
                                      </p:cBhvr>
                                      <p:tavLst>
                                        <p:tav tm="0">
                                          <p:val>
                                            <p:strVal val="#ppt_x"/>
                                          </p:val>
                                        </p:tav>
                                        <p:tav tm="100000">
                                          <p:val>
                                            <p:strVal val="#ppt_x"/>
                                          </p:val>
                                        </p:tav>
                                      </p:tavLst>
                                    </p:anim>
                                    <p:anim calcmode="lin" valueType="num">
                                      <p:cBhvr additive="repl">
                                        <p:cTn id="48" dur="500" fill="hold"/>
                                        <p:tgtEl>
                                          <p:spTgt spid="13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132">
                                            <p:txEl>
                                              <p:pRg st="9" end="9"/>
                                            </p:txEl>
                                          </p:spTgt>
                                        </p:tgtEl>
                                        <p:attrNameLst>
                                          <p:attrName>style.visibility</p:attrName>
                                        </p:attrNameLst>
                                      </p:cBhvr>
                                      <p:to>
                                        <p:strVal val="visible"/>
                                      </p:to>
                                    </p:set>
                                    <p:anim calcmode="lin" valueType="num">
                                      <p:cBhvr additive="repl">
                                        <p:cTn id="53" dur="500" fill="hold"/>
                                        <p:tgtEl>
                                          <p:spTgt spid="132">
                                            <p:txEl>
                                              <p:pRg st="9" end="9"/>
                                            </p:txEl>
                                          </p:spTgt>
                                        </p:tgtEl>
                                        <p:attrNameLst>
                                          <p:attrName>ppt_x</p:attrName>
                                        </p:attrNameLst>
                                      </p:cBhvr>
                                      <p:tavLst>
                                        <p:tav tm="0">
                                          <p:val>
                                            <p:strVal val="#ppt_x"/>
                                          </p:val>
                                        </p:tav>
                                        <p:tav tm="100000">
                                          <p:val>
                                            <p:strVal val="#ppt_x"/>
                                          </p:val>
                                        </p:tav>
                                      </p:tavLst>
                                    </p:anim>
                                    <p:anim calcmode="lin" valueType="num">
                                      <p:cBhvr additive="repl">
                                        <p:cTn id="54" dur="500" fill="hold"/>
                                        <p:tgtEl>
                                          <p:spTgt spid="132">
                                            <p:txEl>
                                              <p:pRg st="9" end="9"/>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132">
                                            <p:txEl>
                                              <p:pRg st="10" end="10"/>
                                            </p:txEl>
                                          </p:spTgt>
                                        </p:tgtEl>
                                        <p:attrNameLst>
                                          <p:attrName>style.visibility</p:attrName>
                                        </p:attrNameLst>
                                      </p:cBhvr>
                                      <p:to>
                                        <p:strVal val="visible"/>
                                      </p:to>
                                    </p:set>
                                    <p:anim calcmode="lin" valueType="num">
                                      <p:cBhvr additive="repl">
                                        <p:cTn id="57" dur="500" fill="hold"/>
                                        <p:tgtEl>
                                          <p:spTgt spid="132">
                                            <p:txEl>
                                              <p:pRg st="10" end="10"/>
                                            </p:txEl>
                                          </p:spTgt>
                                        </p:tgtEl>
                                        <p:attrNameLst>
                                          <p:attrName>ppt_x</p:attrName>
                                        </p:attrNameLst>
                                      </p:cBhvr>
                                      <p:tavLst>
                                        <p:tav tm="0">
                                          <p:val>
                                            <p:strVal val="#ppt_x"/>
                                          </p:val>
                                        </p:tav>
                                        <p:tav tm="100000">
                                          <p:val>
                                            <p:strVal val="#ppt_x"/>
                                          </p:val>
                                        </p:tav>
                                      </p:tavLst>
                                    </p:anim>
                                    <p:anim calcmode="lin" valueType="num">
                                      <p:cBhvr additive="repl">
                                        <p:cTn id="58" dur="500" fill="hold"/>
                                        <p:tgtEl>
                                          <p:spTgt spid="132">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132">
                                            <p:txEl>
                                              <p:pRg st="11" end="11"/>
                                            </p:txEl>
                                          </p:spTgt>
                                        </p:tgtEl>
                                        <p:attrNameLst>
                                          <p:attrName>style.visibility</p:attrName>
                                        </p:attrNameLst>
                                      </p:cBhvr>
                                      <p:to>
                                        <p:strVal val="visible"/>
                                      </p:to>
                                    </p:set>
                                    <p:anim calcmode="lin" valueType="num">
                                      <p:cBhvr additive="repl">
                                        <p:cTn id="63" dur="500" fill="hold"/>
                                        <p:tgtEl>
                                          <p:spTgt spid="132">
                                            <p:txEl>
                                              <p:pRg st="11" end="11"/>
                                            </p:txEl>
                                          </p:spTgt>
                                        </p:tgtEl>
                                        <p:attrNameLst>
                                          <p:attrName>ppt_x</p:attrName>
                                        </p:attrNameLst>
                                      </p:cBhvr>
                                      <p:tavLst>
                                        <p:tav tm="0">
                                          <p:val>
                                            <p:strVal val="#ppt_x"/>
                                          </p:val>
                                        </p:tav>
                                        <p:tav tm="100000">
                                          <p:val>
                                            <p:strVal val="#ppt_x"/>
                                          </p:val>
                                        </p:tav>
                                      </p:tavLst>
                                    </p:anim>
                                    <p:anim calcmode="lin" valueType="num">
                                      <p:cBhvr additive="repl">
                                        <p:cTn id="64" dur="500" fill="hold"/>
                                        <p:tgtEl>
                                          <p:spTgt spid="132">
                                            <p:txEl>
                                              <p:pRg st="11" end="11"/>
                                            </p:txEl>
                                          </p:spTgt>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132">
                                            <p:txEl>
                                              <p:pRg st="12" end="12"/>
                                            </p:txEl>
                                          </p:spTgt>
                                        </p:tgtEl>
                                        <p:attrNameLst>
                                          <p:attrName>style.visibility</p:attrName>
                                        </p:attrNameLst>
                                      </p:cBhvr>
                                      <p:to>
                                        <p:strVal val="visible"/>
                                      </p:to>
                                    </p:set>
                                    <p:anim calcmode="lin" valueType="num">
                                      <p:cBhvr additive="repl">
                                        <p:cTn id="67" dur="500" fill="hold"/>
                                        <p:tgtEl>
                                          <p:spTgt spid="132">
                                            <p:txEl>
                                              <p:pRg st="12" end="12"/>
                                            </p:txEl>
                                          </p:spTgt>
                                        </p:tgtEl>
                                        <p:attrNameLst>
                                          <p:attrName>ppt_x</p:attrName>
                                        </p:attrNameLst>
                                      </p:cBhvr>
                                      <p:tavLst>
                                        <p:tav tm="0">
                                          <p:val>
                                            <p:strVal val="#ppt_x"/>
                                          </p:val>
                                        </p:tav>
                                        <p:tav tm="100000">
                                          <p:val>
                                            <p:strVal val="#ppt_x"/>
                                          </p:val>
                                        </p:tav>
                                      </p:tavLst>
                                    </p:anim>
                                    <p:anim calcmode="lin" valueType="num">
                                      <p:cBhvr additive="repl">
                                        <p:cTn id="68" dur="500" fill="hold"/>
                                        <p:tgtEl>
                                          <p:spTgt spid="132">
                                            <p:txEl>
                                              <p:pRg st="12" end="12"/>
                                            </p:txEl>
                                          </p:spTgt>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132">
                                            <p:txEl>
                                              <p:pRg st="13" end="13"/>
                                            </p:txEl>
                                          </p:spTgt>
                                        </p:tgtEl>
                                        <p:attrNameLst>
                                          <p:attrName>style.visibility</p:attrName>
                                        </p:attrNameLst>
                                      </p:cBhvr>
                                      <p:to>
                                        <p:strVal val="visible"/>
                                      </p:to>
                                    </p:set>
                                    <p:anim calcmode="lin" valueType="num">
                                      <p:cBhvr additive="repl">
                                        <p:cTn id="71" dur="500" fill="hold"/>
                                        <p:tgtEl>
                                          <p:spTgt spid="132">
                                            <p:txEl>
                                              <p:pRg st="13" end="13"/>
                                            </p:txEl>
                                          </p:spTgt>
                                        </p:tgtEl>
                                        <p:attrNameLst>
                                          <p:attrName>ppt_x</p:attrName>
                                        </p:attrNameLst>
                                      </p:cBhvr>
                                      <p:tavLst>
                                        <p:tav tm="0">
                                          <p:val>
                                            <p:strVal val="#ppt_x"/>
                                          </p:val>
                                        </p:tav>
                                        <p:tav tm="100000">
                                          <p:val>
                                            <p:strVal val="#ppt_x"/>
                                          </p:val>
                                        </p:tav>
                                      </p:tavLst>
                                    </p:anim>
                                    <p:anim calcmode="lin" valueType="num">
                                      <p:cBhvr additive="repl">
                                        <p:cTn id="72" dur="500" fill="hold"/>
                                        <p:tgtEl>
                                          <p:spTgt spid="132">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CustomShape 1"/>
          <p:cNvSpPr/>
          <p:nvPr/>
        </p:nvSpPr>
        <p:spPr>
          <a:xfrm>
            <a:off x="2152560" y="365040"/>
            <a:ext cx="7885800" cy="132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spc="-1">
                <a:solidFill>
                  <a:srgbClr val="EDEDED"/>
                </a:solidFill>
                <a:latin typeface="Corbel"/>
                <a:ea typeface="DejaVu Sans"/>
              </a:rPr>
              <a:t>The “Common Law”</a:t>
            </a:r>
            <a:endParaRPr lang="en-US" sz="4400" spc="-1">
              <a:latin typeface="Arial"/>
            </a:endParaRPr>
          </a:p>
        </p:txBody>
      </p:sp>
      <p:sp>
        <p:nvSpPr>
          <p:cNvPr id="134" name="CustomShape 2"/>
          <p:cNvSpPr/>
          <p:nvPr/>
        </p:nvSpPr>
        <p:spPr>
          <a:xfrm>
            <a:off x="1969320" y="1690560"/>
            <a:ext cx="7963920" cy="4829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171360" indent="-170280">
              <a:lnSpc>
                <a:spcPct val="90000"/>
              </a:lnSpc>
              <a:spcBef>
                <a:spcPts val="751"/>
              </a:spcBef>
              <a:buClr>
                <a:srgbClr val="EDEDED"/>
              </a:buClr>
              <a:buFont typeface="Arial"/>
              <a:buChar char="•"/>
            </a:pPr>
            <a:r>
              <a:rPr lang="en-US" sz="2400" spc="-1" dirty="0">
                <a:solidFill>
                  <a:srgbClr val="EDEDED"/>
                </a:solidFill>
                <a:latin typeface="Corbel"/>
                <a:ea typeface="DejaVu Sans"/>
              </a:rPr>
              <a:t>Derived from decided cases</a:t>
            </a:r>
            <a:endParaRPr lang="en-US" sz="24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Legal issues arising under facts of case and necessarily decided by the court are characterized as legal “rules”</a:t>
            </a:r>
            <a:endParaRPr lang="en-US" sz="20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“Rules” then applied in future cases before the same or lower court within the jurisdiction, unless factually distinguished</a:t>
            </a:r>
            <a:endParaRPr lang="en-US" sz="20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These factual distinctions often give rise to “exceptions” to the “rule”</a:t>
            </a:r>
            <a:endParaRPr lang="en-US" sz="16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In this way, the common law is said to evolve</a:t>
            </a:r>
            <a:endParaRPr lang="en-US" sz="1600" spc="-1" dirty="0">
              <a:latin typeface="Arial"/>
            </a:endParaRPr>
          </a:p>
          <a:p>
            <a:pPr marL="171360" indent="-170280">
              <a:lnSpc>
                <a:spcPct val="90000"/>
              </a:lnSpc>
              <a:spcBef>
                <a:spcPts val="751"/>
              </a:spcBef>
              <a:buClr>
                <a:srgbClr val="EDEDED"/>
              </a:buClr>
              <a:buFont typeface="Arial"/>
              <a:buChar char="•"/>
            </a:pPr>
            <a:r>
              <a:rPr lang="en-US" sz="2400" spc="-1" dirty="0">
                <a:solidFill>
                  <a:srgbClr val="EDEDED"/>
                </a:solidFill>
                <a:latin typeface="Corbel"/>
                <a:ea typeface="DejaVu Sans"/>
              </a:rPr>
              <a:t>We will work with the multi-jurisdictional body of common law</a:t>
            </a:r>
            <a:endParaRPr lang="en-US" sz="24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This multi-jurisdictional body of common law is generally reflected in the Restatement (Second) of Contracts (1980) – “R2d K” or “R2d”</a:t>
            </a:r>
            <a:endParaRPr lang="en-US" sz="20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R2d K is </a:t>
            </a:r>
            <a:r>
              <a:rPr lang="en-US" sz="1600" b="1" u="sng" spc="-1" dirty="0">
                <a:solidFill>
                  <a:srgbClr val="EDEDED"/>
                </a:solidFill>
                <a:latin typeface="Corbel"/>
                <a:ea typeface="DejaVu Sans"/>
              </a:rPr>
              <a:t>not</a:t>
            </a:r>
            <a:r>
              <a:rPr lang="en-US" sz="1600" spc="-1" dirty="0">
                <a:solidFill>
                  <a:srgbClr val="EDEDED"/>
                </a:solidFill>
                <a:latin typeface="Corbel"/>
                <a:ea typeface="DejaVu Sans"/>
              </a:rPr>
              <a:t> a statute</a:t>
            </a:r>
            <a:endParaRPr lang="en-US" sz="16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R2d K is </a:t>
            </a:r>
            <a:r>
              <a:rPr lang="en-US" sz="1600" b="1" u="sng" spc="-1" dirty="0">
                <a:solidFill>
                  <a:srgbClr val="EDEDED"/>
                </a:solidFill>
                <a:latin typeface="Corbel"/>
                <a:ea typeface="DejaVu Sans"/>
              </a:rPr>
              <a:t>not</a:t>
            </a:r>
            <a:r>
              <a:rPr lang="en-US" sz="1600" spc="-1" dirty="0">
                <a:solidFill>
                  <a:srgbClr val="EDEDED"/>
                </a:solidFill>
                <a:latin typeface="Corbel"/>
                <a:ea typeface="DejaVu Sans"/>
              </a:rPr>
              <a:t> binding common law, unless adopted by a court—but very influential</a:t>
            </a:r>
            <a:endParaRPr lang="en-US" sz="16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The textbook “summaries” do </a:t>
            </a:r>
            <a:r>
              <a:rPr lang="en-US" sz="1600" b="1" u="sng" spc="-1" dirty="0">
                <a:solidFill>
                  <a:srgbClr val="EDEDED"/>
                </a:solidFill>
                <a:latin typeface="Corbel"/>
                <a:ea typeface="DejaVu Sans"/>
              </a:rPr>
              <a:t>not</a:t>
            </a:r>
            <a:r>
              <a:rPr lang="en-US" sz="1600" spc="-1" dirty="0">
                <a:solidFill>
                  <a:srgbClr val="EDEDED"/>
                </a:solidFill>
                <a:latin typeface="Corbel"/>
                <a:ea typeface="DejaVu Sans"/>
              </a:rPr>
              <a:t> replace R2d—merely an aid to learning</a:t>
            </a:r>
            <a:endParaRPr lang="en-US" sz="1600"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4">
                                            <p:txEl>
                                              <p:pRg st="0" end="0"/>
                                            </p:txEl>
                                          </p:spTgt>
                                        </p:tgtEl>
                                        <p:attrNameLst>
                                          <p:attrName>style.visibility</p:attrName>
                                        </p:attrNameLst>
                                      </p:cBhvr>
                                      <p:to>
                                        <p:strVal val="visible"/>
                                      </p:to>
                                    </p:set>
                                    <p:anim calcmode="lin" valueType="num">
                                      <p:cBhvr additive="repl">
                                        <p:cTn id="7" dur="500" fill="hold"/>
                                        <p:tgtEl>
                                          <p:spTgt spid="134">
                                            <p:txEl>
                                              <p:pRg st="0" end="0"/>
                                            </p:txEl>
                                          </p:spTgt>
                                        </p:tgtEl>
                                        <p:attrNameLst>
                                          <p:attrName>ppt_x</p:attrName>
                                        </p:attrNameLst>
                                      </p:cBhvr>
                                      <p:tavLst>
                                        <p:tav tm="0">
                                          <p:val>
                                            <p:strVal val="#ppt_x"/>
                                          </p:val>
                                        </p:tav>
                                        <p:tav tm="100000">
                                          <p:val>
                                            <p:strVal val="#ppt_x"/>
                                          </p:val>
                                        </p:tav>
                                      </p:tavLst>
                                    </p:anim>
                                    <p:anim calcmode="lin" valueType="num">
                                      <p:cBhvr additive="repl">
                                        <p:cTn id="8" dur="500" fill="hold"/>
                                        <p:tgtEl>
                                          <p:spTgt spid="13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4">
                                            <p:txEl>
                                              <p:pRg st="1" end="1"/>
                                            </p:txEl>
                                          </p:spTgt>
                                        </p:tgtEl>
                                        <p:attrNameLst>
                                          <p:attrName>style.visibility</p:attrName>
                                        </p:attrNameLst>
                                      </p:cBhvr>
                                      <p:to>
                                        <p:strVal val="visible"/>
                                      </p:to>
                                    </p:set>
                                    <p:anim calcmode="lin" valueType="num">
                                      <p:cBhvr additive="repl">
                                        <p:cTn id="11" dur="500" fill="hold"/>
                                        <p:tgtEl>
                                          <p:spTgt spid="134">
                                            <p:txEl>
                                              <p:pRg st="1" end="1"/>
                                            </p:txEl>
                                          </p:spTgt>
                                        </p:tgtEl>
                                        <p:attrNameLst>
                                          <p:attrName>ppt_x</p:attrName>
                                        </p:attrNameLst>
                                      </p:cBhvr>
                                      <p:tavLst>
                                        <p:tav tm="0">
                                          <p:val>
                                            <p:strVal val="#ppt_x"/>
                                          </p:val>
                                        </p:tav>
                                        <p:tav tm="100000">
                                          <p:val>
                                            <p:strVal val="#ppt_x"/>
                                          </p:val>
                                        </p:tav>
                                      </p:tavLst>
                                    </p:anim>
                                    <p:anim calcmode="lin" valueType="num">
                                      <p:cBhvr additive="repl">
                                        <p:cTn id="12" dur="500" fill="hold"/>
                                        <p:tgtEl>
                                          <p:spTgt spid="13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4">
                                            <p:txEl>
                                              <p:pRg st="2" end="2"/>
                                            </p:txEl>
                                          </p:spTgt>
                                        </p:tgtEl>
                                        <p:attrNameLst>
                                          <p:attrName>style.visibility</p:attrName>
                                        </p:attrNameLst>
                                      </p:cBhvr>
                                      <p:to>
                                        <p:strVal val="visible"/>
                                      </p:to>
                                    </p:set>
                                    <p:anim calcmode="lin" valueType="num">
                                      <p:cBhvr additive="repl">
                                        <p:cTn id="17" dur="500" fill="hold"/>
                                        <p:tgtEl>
                                          <p:spTgt spid="134">
                                            <p:txEl>
                                              <p:pRg st="2" end="2"/>
                                            </p:txEl>
                                          </p:spTgt>
                                        </p:tgtEl>
                                        <p:attrNameLst>
                                          <p:attrName>ppt_x</p:attrName>
                                        </p:attrNameLst>
                                      </p:cBhvr>
                                      <p:tavLst>
                                        <p:tav tm="0">
                                          <p:val>
                                            <p:strVal val="#ppt_x"/>
                                          </p:val>
                                        </p:tav>
                                        <p:tav tm="100000">
                                          <p:val>
                                            <p:strVal val="#ppt_x"/>
                                          </p:val>
                                        </p:tav>
                                      </p:tavLst>
                                    </p:anim>
                                    <p:anim calcmode="lin" valueType="num">
                                      <p:cBhvr additive="repl">
                                        <p:cTn id="18" dur="500" fill="hold"/>
                                        <p:tgtEl>
                                          <p:spTgt spid="134">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34">
                                            <p:txEl>
                                              <p:pRg st="3" end="3"/>
                                            </p:txEl>
                                          </p:spTgt>
                                        </p:tgtEl>
                                        <p:attrNameLst>
                                          <p:attrName>style.visibility</p:attrName>
                                        </p:attrNameLst>
                                      </p:cBhvr>
                                      <p:to>
                                        <p:strVal val="visible"/>
                                      </p:to>
                                    </p:set>
                                    <p:anim calcmode="lin" valueType="num">
                                      <p:cBhvr additive="repl">
                                        <p:cTn id="21" dur="500" fill="hold"/>
                                        <p:tgtEl>
                                          <p:spTgt spid="134">
                                            <p:txEl>
                                              <p:pRg st="3" end="3"/>
                                            </p:txEl>
                                          </p:spTgt>
                                        </p:tgtEl>
                                        <p:attrNameLst>
                                          <p:attrName>ppt_x</p:attrName>
                                        </p:attrNameLst>
                                      </p:cBhvr>
                                      <p:tavLst>
                                        <p:tav tm="0">
                                          <p:val>
                                            <p:strVal val="#ppt_x"/>
                                          </p:val>
                                        </p:tav>
                                        <p:tav tm="100000">
                                          <p:val>
                                            <p:strVal val="#ppt_x"/>
                                          </p:val>
                                        </p:tav>
                                      </p:tavLst>
                                    </p:anim>
                                    <p:anim calcmode="lin" valueType="num">
                                      <p:cBhvr additive="repl">
                                        <p:cTn id="22" dur="500" fill="hold"/>
                                        <p:tgtEl>
                                          <p:spTgt spid="134">
                                            <p:txEl>
                                              <p:pRg st="3" end="3"/>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34">
                                            <p:txEl>
                                              <p:pRg st="4" end="4"/>
                                            </p:txEl>
                                          </p:spTgt>
                                        </p:tgtEl>
                                        <p:attrNameLst>
                                          <p:attrName>style.visibility</p:attrName>
                                        </p:attrNameLst>
                                      </p:cBhvr>
                                      <p:to>
                                        <p:strVal val="visible"/>
                                      </p:to>
                                    </p:set>
                                    <p:anim calcmode="lin" valueType="num">
                                      <p:cBhvr additive="repl">
                                        <p:cTn id="25" dur="500" fill="hold"/>
                                        <p:tgtEl>
                                          <p:spTgt spid="134">
                                            <p:txEl>
                                              <p:pRg st="4" end="4"/>
                                            </p:txEl>
                                          </p:spTgt>
                                        </p:tgtEl>
                                        <p:attrNameLst>
                                          <p:attrName>ppt_x</p:attrName>
                                        </p:attrNameLst>
                                      </p:cBhvr>
                                      <p:tavLst>
                                        <p:tav tm="0">
                                          <p:val>
                                            <p:strVal val="#ppt_x"/>
                                          </p:val>
                                        </p:tav>
                                        <p:tav tm="100000">
                                          <p:val>
                                            <p:strVal val="#ppt_x"/>
                                          </p:val>
                                        </p:tav>
                                      </p:tavLst>
                                    </p:anim>
                                    <p:anim calcmode="lin" valueType="num">
                                      <p:cBhvr additive="repl">
                                        <p:cTn id="26" dur="500" fill="hold"/>
                                        <p:tgtEl>
                                          <p:spTgt spid="134">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4">
                                            <p:txEl>
                                              <p:pRg st="5" end="5"/>
                                            </p:txEl>
                                          </p:spTgt>
                                        </p:tgtEl>
                                        <p:attrNameLst>
                                          <p:attrName>style.visibility</p:attrName>
                                        </p:attrNameLst>
                                      </p:cBhvr>
                                      <p:to>
                                        <p:strVal val="visible"/>
                                      </p:to>
                                    </p:set>
                                    <p:anim calcmode="lin" valueType="num">
                                      <p:cBhvr additive="repl">
                                        <p:cTn id="31" dur="500" fill="hold"/>
                                        <p:tgtEl>
                                          <p:spTgt spid="134">
                                            <p:txEl>
                                              <p:pRg st="5" end="5"/>
                                            </p:txEl>
                                          </p:spTgt>
                                        </p:tgtEl>
                                        <p:attrNameLst>
                                          <p:attrName>ppt_x</p:attrName>
                                        </p:attrNameLst>
                                      </p:cBhvr>
                                      <p:tavLst>
                                        <p:tav tm="0">
                                          <p:val>
                                            <p:strVal val="#ppt_x"/>
                                          </p:val>
                                        </p:tav>
                                        <p:tav tm="100000">
                                          <p:val>
                                            <p:strVal val="#ppt_x"/>
                                          </p:val>
                                        </p:tav>
                                      </p:tavLst>
                                    </p:anim>
                                    <p:anim calcmode="lin" valueType="num">
                                      <p:cBhvr additive="repl">
                                        <p:cTn id="32" dur="500" fill="hold"/>
                                        <p:tgtEl>
                                          <p:spTgt spid="134">
                                            <p:txEl>
                                              <p:pRg st="5" end="5"/>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34">
                                            <p:txEl>
                                              <p:pRg st="6" end="6"/>
                                            </p:txEl>
                                          </p:spTgt>
                                        </p:tgtEl>
                                        <p:attrNameLst>
                                          <p:attrName>style.visibility</p:attrName>
                                        </p:attrNameLst>
                                      </p:cBhvr>
                                      <p:to>
                                        <p:strVal val="visible"/>
                                      </p:to>
                                    </p:set>
                                    <p:anim calcmode="lin" valueType="num">
                                      <p:cBhvr additive="repl">
                                        <p:cTn id="35" dur="500" fill="hold"/>
                                        <p:tgtEl>
                                          <p:spTgt spid="134">
                                            <p:txEl>
                                              <p:pRg st="6" end="6"/>
                                            </p:txEl>
                                          </p:spTgt>
                                        </p:tgtEl>
                                        <p:attrNameLst>
                                          <p:attrName>ppt_x</p:attrName>
                                        </p:attrNameLst>
                                      </p:cBhvr>
                                      <p:tavLst>
                                        <p:tav tm="0">
                                          <p:val>
                                            <p:strVal val="#ppt_x"/>
                                          </p:val>
                                        </p:tav>
                                        <p:tav tm="100000">
                                          <p:val>
                                            <p:strVal val="#ppt_x"/>
                                          </p:val>
                                        </p:tav>
                                      </p:tavLst>
                                    </p:anim>
                                    <p:anim calcmode="lin" valueType="num">
                                      <p:cBhvr additive="repl">
                                        <p:cTn id="36" dur="500" fill="hold"/>
                                        <p:tgtEl>
                                          <p:spTgt spid="134">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34">
                                            <p:txEl>
                                              <p:pRg st="7" end="7"/>
                                            </p:txEl>
                                          </p:spTgt>
                                        </p:tgtEl>
                                        <p:attrNameLst>
                                          <p:attrName>style.visibility</p:attrName>
                                        </p:attrNameLst>
                                      </p:cBhvr>
                                      <p:to>
                                        <p:strVal val="visible"/>
                                      </p:to>
                                    </p:set>
                                    <p:anim calcmode="lin" valueType="num">
                                      <p:cBhvr additive="repl">
                                        <p:cTn id="41" dur="500" fill="hold"/>
                                        <p:tgtEl>
                                          <p:spTgt spid="134">
                                            <p:txEl>
                                              <p:pRg st="7" end="7"/>
                                            </p:txEl>
                                          </p:spTgt>
                                        </p:tgtEl>
                                        <p:attrNameLst>
                                          <p:attrName>ppt_x</p:attrName>
                                        </p:attrNameLst>
                                      </p:cBhvr>
                                      <p:tavLst>
                                        <p:tav tm="0">
                                          <p:val>
                                            <p:strVal val="#ppt_x"/>
                                          </p:val>
                                        </p:tav>
                                        <p:tav tm="100000">
                                          <p:val>
                                            <p:strVal val="#ppt_x"/>
                                          </p:val>
                                        </p:tav>
                                      </p:tavLst>
                                    </p:anim>
                                    <p:anim calcmode="lin" valueType="num">
                                      <p:cBhvr additive="repl">
                                        <p:cTn id="42" dur="500" fill="hold"/>
                                        <p:tgtEl>
                                          <p:spTgt spid="134">
                                            <p:txEl>
                                              <p:pRg st="7" end="7"/>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134">
                                            <p:txEl>
                                              <p:pRg st="8" end="8"/>
                                            </p:txEl>
                                          </p:spTgt>
                                        </p:tgtEl>
                                        <p:attrNameLst>
                                          <p:attrName>style.visibility</p:attrName>
                                        </p:attrNameLst>
                                      </p:cBhvr>
                                      <p:to>
                                        <p:strVal val="visible"/>
                                      </p:to>
                                    </p:set>
                                    <p:anim calcmode="lin" valueType="num">
                                      <p:cBhvr additive="repl">
                                        <p:cTn id="45" dur="500" fill="hold"/>
                                        <p:tgtEl>
                                          <p:spTgt spid="134">
                                            <p:txEl>
                                              <p:pRg st="8" end="8"/>
                                            </p:txEl>
                                          </p:spTgt>
                                        </p:tgtEl>
                                        <p:attrNameLst>
                                          <p:attrName>ppt_x</p:attrName>
                                        </p:attrNameLst>
                                      </p:cBhvr>
                                      <p:tavLst>
                                        <p:tav tm="0">
                                          <p:val>
                                            <p:strVal val="#ppt_x"/>
                                          </p:val>
                                        </p:tav>
                                        <p:tav tm="100000">
                                          <p:val>
                                            <p:strVal val="#ppt_x"/>
                                          </p:val>
                                        </p:tav>
                                      </p:tavLst>
                                    </p:anim>
                                    <p:anim calcmode="lin" valueType="num">
                                      <p:cBhvr additive="repl">
                                        <p:cTn id="46" dur="500" fill="hold"/>
                                        <p:tgtEl>
                                          <p:spTgt spid="134">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134">
                                            <p:txEl>
                                              <p:pRg st="9" end="9"/>
                                            </p:txEl>
                                          </p:spTgt>
                                        </p:tgtEl>
                                        <p:attrNameLst>
                                          <p:attrName>style.visibility</p:attrName>
                                        </p:attrNameLst>
                                      </p:cBhvr>
                                      <p:to>
                                        <p:strVal val="visible"/>
                                      </p:to>
                                    </p:set>
                                    <p:anim calcmode="lin" valueType="num">
                                      <p:cBhvr additive="repl">
                                        <p:cTn id="51" dur="500" fill="hold"/>
                                        <p:tgtEl>
                                          <p:spTgt spid="134">
                                            <p:txEl>
                                              <p:pRg st="9" end="9"/>
                                            </p:txEl>
                                          </p:spTgt>
                                        </p:tgtEl>
                                        <p:attrNameLst>
                                          <p:attrName>ppt_x</p:attrName>
                                        </p:attrNameLst>
                                      </p:cBhvr>
                                      <p:tavLst>
                                        <p:tav tm="0">
                                          <p:val>
                                            <p:strVal val="#ppt_x"/>
                                          </p:val>
                                        </p:tav>
                                        <p:tav tm="100000">
                                          <p:val>
                                            <p:strVal val="#ppt_x"/>
                                          </p:val>
                                        </p:tav>
                                      </p:tavLst>
                                    </p:anim>
                                    <p:anim calcmode="lin" valueType="num">
                                      <p:cBhvr additive="repl">
                                        <p:cTn id="52" dur="500" fill="hold"/>
                                        <p:tgtEl>
                                          <p:spTgt spid="134">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CustomShape 1"/>
          <p:cNvSpPr/>
          <p:nvPr/>
        </p:nvSpPr>
        <p:spPr>
          <a:xfrm>
            <a:off x="2152560" y="365040"/>
            <a:ext cx="7885800" cy="1324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US" sz="4400" spc="-1">
                <a:solidFill>
                  <a:srgbClr val="EDEDED"/>
                </a:solidFill>
                <a:latin typeface="Corbel"/>
                <a:ea typeface="DejaVu Sans"/>
              </a:rPr>
              <a:t>UCC Article 2</a:t>
            </a:r>
            <a:endParaRPr lang="en-US" sz="4400" spc="-1">
              <a:latin typeface="Arial"/>
            </a:endParaRPr>
          </a:p>
        </p:txBody>
      </p:sp>
      <p:sp>
        <p:nvSpPr>
          <p:cNvPr id="138" name="CustomShape 2"/>
          <p:cNvSpPr/>
          <p:nvPr/>
        </p:nvSpPr>
        <p:spPr>
          <a:xfrm>
            <a:off x="2363880" y="1825560"/>
            <a:ext cx="7674120" cy="4350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171360" indent="-170280">
              <a:lnSpc>
                <a:spcPct val="90000"/>
              </a:lnSpc>
              <a:spcBef>
                <a:spcPts val="751"/>
              </a:spcBef>
              <a:buClr>
                <a:srgbClr val="EDEDED"/>
              </a:buClr>
              <a:buFont typeface="Arial"/>
              <a:buChar char="•"/>
            </a:pPr>
            <a:r>
              <a:rPr lang="en-US" sz="2400" spc="-1" dirty="0">
                <a:solidFill>
                  <a:srgbClr val="EDEDED"/>
                </a:solidFill>
                <a:latin typeface="Corbel"/>
                <a:ea typeface="DejaVu Sans"/>
              </a:rPr>
              <a:t>Article 2 applies to sales of goods</a:t>
            </a:r>
            <a:endParaRPr lang="en-US" sz="24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Article 1 also applies unless displaced by Article 2</a:t>
            </a:r>
            <a:endParaRPr lang="en-US" sz="2000" spc="-1" dirty="0">
              <a:latin typeface="Arial"/>
            </a:endParaRPr>
          </a:p>
          <a:p>
            <a:pPr marL="344160" lvl="1">
              <a:lnSpc>
                <a:spcPct val="90000"/>
              </a:lnSpc>
              <a:spcBef>
                <a:spcPts val="374"/>
              </a:spcBef>
              <a:buClr>
                <a:srgbClr val="EDEDED"/>
              </a:buClr>
            </a:pPr>
            <a:endParaRPr lang="en-US" sz="2000" spc="-1" dirty="0">
              <a:latin typeface="Arial"/>
            </a:endParaRPr>
          </a:p>
          <a:p>
            <a:pPr marL="171360" indent="-170280">
              <a:lnSpc>
                <a:spcPct val="90000"/>
              </a:lnSpc>
              <a:spcBef>
                <a:spcPts val="751"/>
              </a:spcBef>
              <a:buClr>
                <a:srgbClr val="EDEDED"/>
              </a:buClr>
              <a:buFont typeface="Arial"/>
              <a:buChar char="•"/>
            </a:pPr>
            <a:r>
              <a:rPr lang="en-US" sz="2400" spc="-1" dirty="0">
                <a:solidFill>
                  <a:srgbClr val="EDEDED"/>
                </a:solidFill>
                <a:latin typeface="Corbel"/>
                <a:ea typeface="DejaVu Sans"/>
              </a:rPr>
              <a:t>Within their scope, UCC Articles 1 and 2 displace the common law</a:t>
            </a:r>
            <a:endParaRPr lang="en-US" sz="2400" spc="-1" dirty="0">
              <a:latin typeface="Arial"/>
            </a:endParaRPr>
          </a:p>
          <a:p>
            <a:pPr>
              <a:lnSpc>
                <a:spcPct val="90000"/>
              </a:lnSpc>
              <a:spcBef>
                <a:spcPts val="374"/>
              </a:spcBef>
            </a:pPr>
            <a:endParaRPr lang="en-US" sz="24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If statute directly answers question, then “cases” unnecessary</a:t>
            </a:r>
            <a:endParaRPr lang="en-US" sz="20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When it applies, you should </a:t>
            </a:r>
            <a:r>
              <a:rPr lang="en-US" sz="1600" u="sng" spc="-1" dirty="0">
                <a:solidFill>
                  <a:srgbClr val="EDEDED"/>
                </a:solidFill>
                <a:latin typeface="Corbel"/>
                <a:ea typeface="DejaVu Sans"/>
              </a:rPr>
              <a:t>ALWAYS look to a statute first</a:t>
            </a:r>
            <a:endParaRPr lang="en-US" sz="1600" spc="-1" dirty="0">
              <a:latin typeface="Arial"/>
            </a:endParaRPr>
          </a:p>
          <a:p>
            <a:pPr>
              <a:lnSpc>
                <a:spcPct val="90000"/>
              </a:lnSpc>
              <a:spcBef>
                <a:spcPts val="374"/>
              </a:spcBef>
            </a:pPr>
            <a:endParaRPr lang="en-US" sz="1600" spc="-1" dirty="0">
              <a:latin typeface="Arial"/>
            </a:endParaRPr>
          </a:p>
          <a:p>
            <a:pPr marL="514440" lvl="1" indent="-170280">
              <a:lnSpc>
                <a:spcPct val="90000"/>
              </a:lnSpc>
              <a:spcBef>
                <a:spcPts val="374"/>
              </a:spcBef>
              <a:buClr>
                <a:srgbClr val="EDEDED"/>
              </a:buClr>
              <a:buFont typeface="Arial"/>
              <a:buChar char="•"/>
            </a:pPr>
            <a:r>
              <a:rPr lang="en-US" sz="2000" spc="-1" dirty="0">
                <a:solidFill>
                  <a:srgbClr val="EDEDED"/>
                </a:solidFill>
                <a:latin typeface="Corbel"/>
                <a:ea typeface="DejaVu Sans"/>
              </a:rPr>
              <a:t>Within scope of statute, cases may, however, be used to interpret the statute or fill “gaps”</a:t>
            </a:r>
            <a:endParaRPr lang="en-US" sz="2000" spc="-1" dirty="0">
              <a:latin typeface="Arial"/>
            </a:endParaRPr>
          </a:p>
          <a:p>
            <a:pPr marL="857160" lvl="2" indent="-170280">
              <a:lnSpc>
                <a:spcPct val="90000"/>
              </a:lnSpc>
              <a:spcBef>
                <a:spcPts val="374"/>
              </a:spcBef>
              <a:buClr>
                <a:srgbClr val="EDEDED"/>
              </a:buClr>
              <a:buFont typeface="Arial"/>
              <a:buChar char="•"/>
            </a:pPr>
            <a:r>
              <a:rPr lang="en-US" sz="1600" spc="-1" dirty="0">
                <a:solidFill>
                  <a:srgbClr val="EDEDED"/>
                </a:solidFill>
                <a:latin typeface="Corbel"/>
                <a:ea typeface="DejaVu Sans"/>
              </a:rPr>
              <a:t>If statute is unclear</a:t>
            </a:r>
            <a:endParaRPr lang="en-US" sz="1600" spc="-1" dirty="0">
              <a:latin typeface="Arial"/>
            </a:endParaRPr>
          </a:p>
          <a:p>
            <a:pPr marL="686880" lvl="2">
              <a:lnSpc>
                <a:spcPct val="90000"/>
              </a:lnSpc>
              <a:spcBef>
                <a:spcPts val="374"/>
              </a:spcBef>
              <a:buClr>
                <a:srgbClr val="EDEDED"/>
              </a:buClr>
            </a:pPr>
            <a:endParaRPr lang="en-US" sz="1600"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8">
                                            <p:txEl>
                                              <p:pRg st="0" end="0"/>
                                            </p:txEl>
                                          </p:spTgt>
                                        </p:tgtEl>
                                        <p:attrNameLst>
                                          <p:attrName>style.visibility</p:attrName>
                                        </p:attrNameLst>
                                      </p:cBhvr>
                                      <p:to>
                                        <p:strVal val="visible"/>
                                      </p:to>
                                    </p:set>
                                    <p:anim calcmode="lin" valueType="num">
                                      <p:cBhvr additive="repl">
                                        <p:cTn id="7" dur="500" fill="hold"/>
                                        <p:tgtEl>
                                          <p:spTgt spid="138">
                                            <p:txEl>
                                              <p:pRg st="0" end="0"/>
                                            </p:txEl>
                                          </p:spTgt>
                                        </p:tgtEl>
                                        <p:attrNameLst>
                                          <p:attrName>ppt_x</p:attrName>
                                        </p:attrNameLst>
                                      </p:cBhvr>
                                      <p:tavLst>
                                        <p:tav tm="0">
                                          <p:val>
                                            <p:strVal val="#ppt_x"/>
                                          </p:val>
                                        </p:tav>
                                        <p:tav tm="100000">
                                          <p:val>
                                            <p:strVal val="#ppt_x"/>
                                          </p:val>
                                        </p:tav>
                                      </p:tavLst>
                                    </p:anim>
                                    <p:anim calcmode="lin" valueType="num">
                                      <p:cBhvr additive="repl">
                                        <p:cTn id="8" dur="500" fill="hold"/>
                                        <p:tgtEl>
                                          <p:spTgt spid="13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8">
                                            <p:txEl>
                                              <p:pRg st="1" end="1"/>
                                            </p:txEl>
                                          </p:spTgt>
                                        </p:tgtEl>
                                        <p:attrNameLst>
                                          <p:attrName>style.visibility</p:attrName>
                                        </p:attrNameLst>
                                      </p:cBhvr>
                                      <p:to>
                                        <p:strVal val="visible"/>
                                      </p:to>
                                    </p:set>
                                    <p:anim calcmode="lin" valueType="num">
                                      <p:cBhvr additive="repl">
                                        <p:cTn id="11" dur="500" fill="hold"/>
                                        <p:tgtEl>
                                          <p:spTgt spid="138">
                                            <p:txEl>
                                              <p:pRg st="1" end="1"/>
                                            </p:txEl>
                                          </p:spTgt>
                                        </p:tgtEl>
                                        <p:attrNameLst>
                                          <p:attrName>ppt_x</p:attrName>
                                        </p:attrNameLst>
                                      </p:cBhvr>
                                      <p:tavLst>
                                        <p:tav tm="0">
                                          <p:val>
                                            <p:strVal val="#ppt_x"/>
                                          </p:val>
                                        </p:tav>
                                        <p:tav tm="100000">
                                          <p:val>
                                            <p:strVal val="#ppt_x"/>
                                          </p:val>
                                        </p:tav>
                                      </p:tavLst>
                                    </p:anim>
                                    <p:anim calcmode="lin" valueType="num">
                                      <p:cBhvr additive="repl">
                                        <p:cTn id="12" dur="500" fill="hold"/>
                                        <p:tgtEl>
                                          <p:spTgt spid="13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38">
                                            <p:txEl>
                                              <p:pRg st="3" end="3"/>
                                            </p:txEl>
                                          </p:spTgt>
                                        </p:tgtEl>
                                        <p:attrNameLst>
                                          <p:attrName>style.visibility</p:attrName>
                                        </p:attrNameLst>
                                      </p:cBhvr>
                                      <p:to>
                                        <p:strVal val="visible"/>
                                      </p:to>
                                    </p:set>
                                    <p:anim calcmode="lin" valueType="num">
                                      <p:cBhvr additive="repl">
                                        <p:cTn id="17" dur="500" fill="hold"/>
                                        <p:tgtEl>
                                          <p:spTgt spid="138">
                                            <p:txEl>
                                              <p:pRg st="3" end="3"/>
                                            </p:txEl>
                                          </p:spTgt>
                                        </p:tgtEl>
                                        <p:attrNameLst>
                                          <p:attrName>ppt_x</p:attrName>
                                        </p:attrNameLst>
                                      </p:cBhvr>
                                      <p:tavLst>
                                        <p:tav tm="0">
                                          <p:val>
                                            <p:strVal val="#ppt_x"/>
                                          </p:val>
                                        </p:tav>
                                        <p:tav tm="100000">
                                          <p:val>
                                            <p:strVal val="#ppt_x"/>
                                          </p:val>
                                        </p:tav>
                                      </p:tavLst>
                                    </p:anim>
                                    <p:anim calcmode="lin" valueType="num">
                                      <p:cBhvr additive="repl">
                                        <p:cTn id="18" dur="500" fill="hold"/>
                                        <p:tgtEl>
                                          <p:spTgt spid="13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38">
                                            <p:txEl>
                                              <p:pRg st="5" end="5"/>
                                            </p:txEl>
                                          </p:spTgt>
                                        </p:tgtEl>
                                        <p:attrNameLst>
                                          <p:attrName>style.visibility</p:attrName>
                                        </p:attrNameLst>
                                      </p:cBhvr>
                                      <p:to>
                                        <p:strVal val="visible"/>
                                      </p:to>
                                    </p:set>
                                    <p:anim calcmode="lin" valueType="num">
                                      <p:cBhvr additive="repl">
                                        <p:cTn id="23" dur="500" fill="hold"/>
                                        <p:tgtEl>
                                          <p:spTgt spid="138">
                                            <p:txEl>
                                              <p:pRg st="5" end="5"/>
                                            </p:txEl>
                                          </p:spTgt>
                                        </p:tgtEl>
                                        <p:attrNameLst>
                                          <p:attrName>ppt_x</p:attrName>
                                        </p:attrNameLst>
                                      </p:cBhvr>
                                      <p:tavLst>
                                        <p:tav tm="0">
                                          <p:val>
                                            <p:strVal val="#ppt_x"/>
                                          </p:val>
                                        </p:tav>
                                        <p:tav tm="100000">
                                          <p:val>
                                            <p:strVal val="#ppt_x"/>
                                          </p:val>
                                        </p:tav>
                                      </p:tavLst>
                                    </p:anim>
                                    <p:anim calcmode="lin" valueType="num">
                                      <p:cBhvr additive="repl">
                                        <p:cTn id="24" dur="500" fill="hold"/>
                                        <p:tgtEl>
                                          <p:spTgt spid="138">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38">
                                            <p:txEl>
                                              <p:pRg st="6" end="6"/>
                                            </p:txEl>
                                          </p:spTgt>
                                        </p:tgtEl>
                                        <p:attrNameLst>
                                          <p:attrName>style.visibility</p:attrName>
                                        </p:attrNameLst>
                                      </p:cBhvr>
                                      <p:to>
                                        <p:strVal val="visible"/>
                                      </p:to>
                                    </p:set>
                                    <p:anim calcmode="lin" valueType="num">
                                      <p:cBhvr additive="repl">
                                        <p:cTn id="27" dur="500" fill="hold"/>
                                        <p:tgtEl>
                                          <p:spTgt spid="138">
                                            <p:txEl>
                                              <p:pRg st="6" end="6"/>
                                            </p:txEl>
                                          </p:spTgt>
                                        </p:tgtEl>
                                        <p:attrNameLst>
                                          <p:attrName>ppt_x</p:attrName>
                                        </p:attrNameLst>
                                      </p:cBhvr>
                                      <p:tavLst>
                                        <p:tav tm="0">
                                          <p:val>
                                            <p:strVal val="#ppt_x"/>
                                          </p:val>
                                        </p:tav>
                                        <p:tav tm="100000">
                                          <p:val>
                                            <p:strVal val="#ppt_x"/>
                                          </p:val>
                                        </p:tav>
                                      </p:tavLst>
                                    </p:anim>
                                    <p:anim calcmode="lin" valueType="num">
                                      <p:cBhvr additive="repl">
                                        <p:cTn id="28" dur="500" fill="hold"/>
                                        <p:tgtEl>
                                          <p:spTgt spid="138">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CustomShape 1"/>
          <p:cNvSpPr/>
          <p:nvPr/>
        </p:nvSpPr>
        <p:spPr>
          <a:xfrm>
            <a:off x="1981200" y="510120"/>
            <a:ext cx="8228880" cy="6710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spAutoFit/>
          </a:bodyPr>
          <a:lstStyle/>
          <a:p>
            <a:pPr algn="ctr">
              <a:lnSpc>
                <a:spcPct val="100000"/>
              </a:lnSpc>
            </a:pPr>
            <a:r>
              <a:rPr lang="en-US" sz="4400" spc="-1" dirty="0">
                <a:solidFill>
                  <a:schemeClr val="tx2"/>
                </a:solidFill>
                <a:latin typeface="Arial"/>
              </a:rPr>
              <a:t>UCC </a:t>
            </a:r>
            <a:r>
              <a:rPr lang="en-US" sz="4400" spc="-1" dirty="0">
                <a:solidFill>
                  <a:schemeClr val="tx2"/>
                </a:solidFill>
                <a:latin typeface="Arial"/>
                <a:ea typeface="Arial"/>
              </a:rPr>
              <a:t>§ 2-102 &amp; 2-105(1)</a:t>
            </a:r>
            <a:endParaRPr lang="en-US" sz="4400" spc="-1" dirty="0">
              <a:solidFill>
                <a:schemeClr val="tx2"/>
              </a:solidFill>
              <a:latin typeface="Arial"/>
            </a:endParaRPr>
          </a:p>
        </p:txBody>
      </p:sp>
      <p:sp>
        <p:nvSpPr>
          <p:cNvPr id="150" name="CustomShape 2"/>
          <p:cNvSpPr/>
          <p:nvPr/>
        </p:nvSpPr>
        <p:spPr>
          <a:xfrm>
            <a:off x="1981200" y="1604520"/>
            <a:ext cx="822888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fontScale="92500" lnSpcReduction="20000"/>
          </a:bodyPr>
          <a:lstStyle/>
          <a:p>
            <a:pPr marL="108360">
              <a:spcBef>
                <a:spcPts val="1417"/>
              </a:spcBef>
              <a:buClr>
                <a:srgbClr val="FFFFFF"/>
              </a:buClr>
              <a:buSzPct val="45000"/>
            </a:pPr>
            <a:endParaRPr lang="en-US" sz="3200" spc="-1" dirty="0">
              <a:solidFill>
                <a:srgbClr val="FFFFFF"/>
              </a:solidFill>
              <a:latin typeface="Arial"/>
            </a:endParaRPr>
          </a:p>
          <a:p>
            <a:pPr marL="432000" indent="-323640">
              <a:spcBef>
                <a:spcPts val="1417"/>
              </a:spcBef>
              <a:buClr>
                <a:srgbClr val="FFFFFF"/>
              </a:buClr>
              <a:buSzPct val="45000"/>
              <a:buFont typeface="Wingdings" charset="2"/>
              <a:buChar char=""/>
            </a:pPr>
            <a:r>
              <a:rPr lang="en-US" sz="3200" spc="-1" dirty="0">
                <a:solidFill>
                  <a:srgbClr val="FFFFFF"/>
                </a:solidFill>
                <a:latin typeface="Arial"/>
              </a:rPr>
              <a:t>. . . this Article applies to transactions in goods;</a:t>
            </a:r>
            <a:br>
              <a:rPr dirty="0"/>
            </a:br>
            <a:br>
              <a:rPr dirty="0"/>
            </a:br>
            <a:r>
              <a:rPr lang="en-US" sz="3200" spc="-1" dirty="0">
                <a:solidFill>
                  <a:srgbClr val="FFFFFF"/>
                </a:solidFill>
                <a:latin typeface="Arial"/>
              </a:rPr>
              <a:t> </a:t>
            </a:r>
          </a:p>
          <a:p>
            <a:pPr marL="432000" indent="-323640">
              <a:spcBef>
                <a:spcPts val="1417"/>
              </a:spcBef>
              <a:buClr>
                <a:srgbClr val="FFFFFF"/>
              </a:buClr>
              <a:buSzPct val="45000"/>
              <a:buFont typeface="Wingdings" charset="2"/>
              <a:buChar char=""/>
            </a:pPr>
            <a:r>
              <a:rPr lang="en-US" sz="3200" spc="-1" dirty="0">
                <a:solidFill>
                  <a:srgbClr val="FFFFFF"/>
                </a:solidFill>
                <a:latin typeface="Arial"/>
              </a:rPr>
              <a:t>(1)  “Goods” means all things (including specifically manufactured goods) which are movable at the time of identification of the contract for sale other than the money in which the price is to be paid, . . . </a:t>
            </a:r>
            <a:r>
              <a:rPr lang="en-US" sz="2800" spc="-1" dirty="0">
                <a:solidFill>
                  <a:srgbClr val="FFFFFF"/>
                </a:solidFill>
                <a:latin typeface="Arial"/>
              </a:rPr>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 timeline">
            <a:extLst>
              <a:ext uri="{FF2B5EF4-FFF2-40B4-BE49-F238E27FC236}">
                <a16:creationId xmlns:a16="http://schemas.microsoft.com/office/drawing/2014/main" id="{1519038D-3D62-04E3-F330-A3834E2931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929176"/>
          </a:xfrm>
          <a:prstGeom prst="rect">
            <a:avLst/>
          </a:prstGeom>
        </p:spPr>
      </p:pic>
    </p:spTree>
    <p:extLst>
      <p:ext uri="{BB962C8B-B14F-4D97-AF65-F5344CB8AC3E}">
        <p14:creationId xmlns:p14="http://schemas.microsoft.com/office/powerpoint/2010/main" val="826491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a:bodyPr>
          <a:lstStyle/>
          <a:p>
            <a:r>
              <a:rPr lang="en-US" sz="3900" dirty="0"/>
              <a:t>What is a Contract?</a:t>
            </a:r>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137138" y="1673021"/>
            <a:ext cx="9800493" cy="2684489"/>
          </a:xfrm>
        </p:spPr>
        <p:txBody>
          <a:bodyPr>
            <a:noAutofit/>
          </a:bodyPr>
          <a:lstStyle/>
          <a:p>
            <a:pPr marR="0"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What is a Contract?</a:t>
            </a:r>
          </a:p>
          <a:p>
            <a:pPr lvl="1"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A promise that is legally enforceable</a:t>
            </a:r>
          </a:p>
          <a:p>
            <a:pPr marR="0"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What is a promise?</a:t>
            </a:r>
          </a:p>
          <a:p>
            <a:pPr lvl="1"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Actions that show a commitment has been made</a:t>
            </a:r>
          </a:p>
          <a:p>
            <a:pPr marR="0"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What is an Agreement?</a:t>
            </a:r>
          </a:p>
          <a:p>
            <a:pPr lvl="1" algn="l">
              <a:lnSpc>
                <a:spcPct val="107000"/>
              </a:lnSpc>
              <a:spcBef>
                <a:spcPts val="0"/>
              </a:spcBef>
              <a:spcAft>
                <a:spcPts val="800"/>
              </a:spcAft>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Two people showing terms have been agreed on</a:t>
            </a:r>
          </a:p>
          <a:p>
            <a:pPr marR="0" algn="l">
              <a:lnSpc>
                <a:spcPct val="107000"/>
              </a:lnSpc>
              <a:spcBef>
                <a:spcPts val="0"/>
              </a:spcBef>
              <a:spcAft>
                <a:spcPts val="800"/>
              </a:spcAft>
            </a:pP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0928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a:bodyPr>
          <a:lstStyle/>
          <a:p>
            <a:r>
              <a:rPr lang="en-US" sz="3900" dirty="0"/>
              <a:t>What is a Contract? </a:t>
            </a:r>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137138" y="1673021"/>
            <a:ext cx="9800493" cy="2684489"/>
          </a:xfrm>
        </p:spPr>
        <p:txBody>
          <a:bodyPr>
            <a:noAutofit/>
          </a:bodyPr>
          <a:lstStyle/>
          <a:p>
            <a:pPr marR="0" algn="l">
              <a:lnSpc>
                <a:spcPct val="107000"/>
              </a:lnSpc>
              <a:spcBef>
                <a:spcPts val="0"/>
              </a:spcBef>
              <a:spcAft>
                <a:spcPts val="800"/>
              </a:spcAft>
            </a:pPr>
            <a:r>
              <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Restatement 2d, § 1. CONTRACT DEFINED </a:t>
            </a:r>
          </a:p>
          <a:p>
            <a:pPr lvl="1" algn="l">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A contract is a promise or a set of promises for the breach of which the law gives a remedy, or </a:t>
            </a:r>
          </a:p>
          <a:p>
            <a:pPr lvl="1" algn="l">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the performance of which the law in some way recognizes as a duty.</a:t>
            </a:r>
          </a:p>
          <a:p>
            <a:pPr lvl="1" algn="l">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(pg. 15)</a:t>
            </a:r>
          </a:p>
        </p:txBody>
      </p:sp>
    </p:spTree>
    <p:extLst>
      <p:ext uri="{BB962C8B-B14F-4D97-AF65-F5344CB8AC3E}">
        <p14:creationId xmlns:p14="http://schemas.microsoft.com/office/powerpoint/2010/main" val="3163752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a:bodyPr>
          <a:lstStyle/>
          <a:p>
            <a:r>
              <a:rPr lang="en-US" sz="3900" dirty="0"/>
              <a:t>Promise</a:t>
            </a:r>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195753" y="1204493"/>
            <a:ext cx="9800493" cy="2684489"/>
          </a:xfrm>
        </p:spPr>
        <p:txBody>
          <a:bodyPr>
            <a:noAutofit/>
          </a:bodyPr>
          <a:lstStyle/>
          <a:p>
            <a:pPr lvl="1" algn="l">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2. PROMISE; PROMISOR; PROMISEE; BENEFICIARY</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(1) A promise is a manifestation of intention to act or refrain from acting in a specified way, so</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made as to justify a </a:t>
            </a:r>
            <a:r>
              <a:rPr lang="en-US" sz="2200" b="1" dirty="0" err="1">
                <a:effectLst/>
                <a:latin typeface="Times New Roman" panose="02020603050405020304" pitchFamily="18" charset="0"/>
                <a:ea typeface="Calibri" panose="020F0502020204030204" pitchFamily="34" charset="0"/>
                <a:cs typeface="Times New Roman" panose="02020603050405020304" pitchFamily="18" charset="0"/>
              </a:rPr>
              <a:t>promisee</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 in understanding that a commitment has been made,</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 (2) The person manifesting the intention is the promisor.</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(3) The person to whom the manifestation is addressed is the </a:t>
            </a:r>
            <a:r>
              <a:rPr lang="en-US" sz="2200" b="1" dirty="0" err="1">
                <a:effectLst/>
                <a:latin typeface="Times New Roman" panose="02020603050405020304" pitchFamily="18" charset="0"/>
                <a:ea typeface="Calibri" panose="020F0502020204030204" pitchFamily="34" charset="0"/>
                <a:cs typeface="Times New Roman" panose="02020603050405020304" pitchFamily="18" charset="0"/>
              </a:rPr>
              <a:t>promisee</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(4) Where performance will benefit a person other than the </a:t>
            </a:r>
            <a:r>
              <a:rPr lang="en-US" sz="2200" b="1" dirty="0" err="1">
                <a:effectLst/>
                <a:latin typeface="Times New Roman" panose="02020603050405020304" pitchFamily="18" charset="0"/>
                <a:ea typeface="Calibri" panose="020F0502020204030204" pitchFamily="34" charset="0"/>
                <a:cs typeface="Times New Roman" panose="02020603050405020304" pitchFamily="18" charset="0"/>
              </a:rPr>
              <a:t>promisee</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 that person is a beneficiary.]</a:t>
            </a:r>
          </a:p>
          <a:p>
            <a:pPr lvl="2" algn="l">
              <a:lnSpc>
                <a:spcPct val="107000"/>
              </a:lnSpc>
              <a:spcBef>
                <a:spcPts val="0"/>
              </a:spcBef>
              <a:spcAft>
                <a:spcPts val="800"/>
              </a:spcAft>
            </a:pPr>
            <a:endParaRPr lang="en-US" sz="22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822BE691-225C-9550-BD58-50150E5C730F}"/>
              </a:ext>
            </a:extLst>
          </p:cNvPr>
          <p:cNvSpPr txBox="1"/>
          <p:nvPr/>
        </p:nvSpPr>
        <p:spPr>
          <a:xfrm>
            <a:off x="2709334" y="5386738"/>
            <a:ext cx="6716888" cy="646331"/>
          </a:xfrm>
          <a:prstGeom prst="rect">
            <a:avLst/>
          </a:prstGeom>
          <a:noFill/>
        </p:spPr>
        <p:txBody>
          <a:bodyPr wrap="square">
            <a:spAutoFit/>
          </a:bodyPr>
          <a:lstStyle/>
          <a:p>
            <a:r>
              <a:rPr lang="en-US" dirty="0">
                <a:solidFill>
                  <a:schemeClr val="tx2"/>
                </a:solidFill>
              </a:rPr>
              <a:t>A Promise may be stated in words either oral or written, or may be inferred wholly or partly from conduct.</a:t>
            </a:r>
          </a:p>
        </p:txBody>
      </p:sp>
    </p:spTree>
    <p:extLst>
      <p:ext uri="{BB962C8B-B14F-4D97-AF65-F5344CB8AC3E}">
        <p14:creationId xmlns:p14="http://schemas.microsoft.com/office/powerpoint/2010/main" val="3191553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a:bodyPr>
          <a:lstStyle/>
          <a:p>
            <a:r>
              <a:rPr lang="en-US" sz="3900" dirty="0"/>
              <a:t>Agreement</a:t>
            </a:r>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195753" y="1204493"/>
            <a:ext cx="9800493" cy="2684489"/>
          </a:xfrm>
        </p:spPr>
        <p:txBody>
          <a:bodyPr>
            <a:noAutofit/>
          </a:bodyPr>
          <a:lstStyle/>
          <a:p>
            <a:pPr lvl="1" algn="l">
              <a:lnSpc>
                <a:spcPct val="107000"/>
              </a:lnSpc>
              <a:spcBef>
                <a:spcPts val="0"/>
              </a:spcBef>
              <a:spcAft>
                <a:spcPts val="800"/>
              </a:spcAft>
            </a:pPr>
            <a:endParaRPr lang="en-US" sz="2400" b="1" dirty="0">
              <a:effectLst/>
              <a:latin typeface="Times New Roman" panose="02020603050405020304" pitchFamily="18" charset="0"/>
              <a:ea typeface="Calibri" panose="020F0502020204030204" pitchFamily="34" charset="0"/>
              <a:cs typeface="Times New Roman" panose="02020603050405020304" pitchFamily="18" charset="0"/>
            </a:endParaRPr>
          </a:p>
          <a:p>
            <a:pPr lvl="1" algn="l">
              <a:lnSpc>
                <a:spcPct val="107000"/>
              </a:lnSpc>
              <a:spcBef>
                <a:spcPts val="0"/>
              </a:spcBef>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 3. Agreement Defined; bargain defined</a:t>
            </a:r>
          </a:p>
          <a:p>
            <a:pPr lvl="2" algn="l">
              <a:lnSpc>
                <a:spcPct val="107000"/>
              </a:lnSpc>
              <a:spcBef>
                <a:spcPts val="0"/>
              </a:spcBef>
              <a:spcAft>
                <a:spcPts val="800"/>
              </a:spcAft>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An agreement is a manifestation of mutual assent on the part of two or more persons. A bargain is an agreement to exchange promises or to exchange a promise for a performance or to exchange performance.</a:t>
            </a:r>
          </a:p>
        </p:txBody>
      </p:sp>
    </p:spTree>
    <p:extLst>
      <p:ext uri="{BB962C8B-B14F-4D97-AF65-F5344CB8AC3E}">
        <p14:creationId xmlns:p14="http://schemas.microsoft.com/office/powerpoint/2010/main" val="1379631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fontScale="90000"/>
          </a:bodyPr>
          <a:lstStyle/>
          <a:p>
            <a:pPr marL="0" marR="0">
              <a:lnSpc>
                <a:spcPct val="107000"/>
              </a:lnSpc>
              <a:spcBef>
                <a:spcPts val="0"/>
              </a:spcBef>
              <a:spcAft>
                <a:spcPts val="800"/>
              </a:spcAft>
              <a:tabLst>
                <a:tab pos="3284220" algn="l"/>
              </a:tabLst>
            </a:pPr>
            <a:r>
              <a:rPr lang="en-US" sz="3900" dirty="0"/>
              <a:t>American Contract Law</a:t>
            </a:r>
          </a:p>
        </p:txBody>
      </p:sp>
      <p:sp>
        <p:nvSpPr>
          <p:cNvPr id="3" name="Subtitle 2">
            <a:extLst>
              <a:ext uri="{FF2B5EF4-FFF2-40B4-BE49-F238E27FC236}">
                <a16:creationId xmlns:a16="http://schemas.microsoft.com/office/drawing/2014/main" id="{52844578-3BDC-6528-367F-526D49354084}"/>
              </a:ext>
            </a:extLst>
          </p:cNvPr>
          <p:cNvSpPr>
            <a:spLocks noGrp="1" noRot="1" noMove="1" noResize="1" noEditPoints="1" noAdjustHandles="1" noChangeArrowheads="1" noChangeShapeType="1"/>
          </p:cNvSpPr>
          <p:nvPr>
            <p:ph type="subTitle" idx="1"/>
          </p:nvPr>
        </p:nvSpPr>
        <p:spPr>
          <a:xfrm>
            <a:off x="1137138" y="1673022"/>
            <a:ext cx="9800493" cy="1755978"/>
          </a:xfrm>
        </p:spPr>
        <p:txBody>
          <a:bodyPr>
            <a:noAutofit/>
          </a:bodyPr>
          <a:lstStyle/>
          <a:p>
            <a:pPr marR="0" algn="l">
              <a:lnSpc>
                <a:spcPct val="107000"/>
              </a:lnSpc>
              <a:spcBef>
                <a:spcPts val="0"/>
              </a:spcBef>
              <a:spcAft>
                <a:spcPts val="800"/>
              </a:spcAft>
            </a:pPr>
            <a:r>
              <a:rPr lang="en-US" sz="2500" b="1" dirty="0">
                <a:effectLst/>
                <a:latin typeface="Times New Roman" panose="02020603050405020304" pitchFamily="18" charset="0"/>
                <a:ea typeface="Calibri" panose="020F0502020204030204" pitchFamily="34" charset="0"/>
                <a:cs typeface="Times New Roman" panose="02020603050405020304" pitchFamily="18" charset="0"/>
              </a:rPr>
              <a:t>The Three Dimensions of Law</a:t>
            </a:r>
          </a:p>
          <a:p>
            <a:pPr marL="457200" marR="0" indent="-457200" algn="l">
              <a:lnSpc>
                <a:spcPct val="107000"/>
              </a:lnSpc>
              <a:spcBef>
                <a:spcPts val="0"/>
              </a:spcBef>
              <a:spcAft>
                <a:spcPts val="800"/>
              </a:spcAft>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Doctrine</a:t>
            </a:r>
          </a:p>
          <a:p>
            <a:pPr lvl="1" algn="l">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The rules and principles of law by which judges justify their decisions. This is what the general public thinks of as “the law”.</a:t>
            </a:r>
          </a:p>
          <a:p>
            <a:pPr marL="457200" marR="0" indent="-457200" algn="l">
              <a:lnSpc>
                <a:spcPct val="107000"/>
              </a:lnSpc>
              <a:spcBef>
                <a:spcPts val="0"/>
              </a:spcBef>
              <a:spcAft>
                <a:spcPts val="800"/>
              </a:spcAft>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Facts</a:t>
            </a:r>
          </a:p>
          <a:p>
            <a:pPr lvl="1" algn="l">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The actual application of the doctrine by courts.</a:t>
            </a:r>
          </a:p>
          <a:p>
            <a:pPr marL="457200" marR="0" indent="-457200" algn="l">
              <a:lnSpc>
                <a:spcPct val="107000"/>
              </a:lnSpc>
              <a:spcBef>
                <a:spcPts val="0"/>
              </a:spcBef>
              <a:spcAft>
                <a:spcPts val="800"/>
              </a:spcAft>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Theory</a:t>
            </a:r>
          </a:p>
          <a:p>
            <a:pPr lvl="1" algn="l">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The rationales or reasons for the legal doctrine. The principal source of theory is the “common sense” of the lawmakers. </a:t>
            </a:r>
          </a:p>
          <a:p>
            <a:pPr lvl="1" algn="l">
              <a:lnSpc>
                <a:spcPct val="107000"/>
              </a:lnSpc>
              <a:spcBef>
                <a:spcPts val="0"/>
              </a:spcBef>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“…[these] are implicitly or explicitly informed by other disciplines such as history, economics, or philosophy.” Barnett, p 5</a:t>
            </a:r>
          </a:p>
        </p:txBody>
      </p:sp>
    </p:spTree>
    <p:extLst>
      <p:ext uri="{BB962C8B-B14F-4D97-AF65-F5344CB8AC3E}">
        <p14:creationId xmlns:p14="http://schemas.microsoft.com/office/powerpoint/2010/main" val="964126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1122363"/>
            <a:ext cx="9001462" cy="1102677"/>
          </a:xfrm>
        </p:spPr>
        <p:txBody>
          <a:bodyPr>
            <a:normAutofit fontScale="90000"/>
          </a:bodyPr>
          <a:lstStyle/>
          <a:p>
            <a:pPr>
              <a:lnSpc>
                <a:spcPct val="150000"/>
              </a:lnSpc>
            </a:pPr>
            <a:r>
              <a:rPr lang="en-US" dirty="0">
                <a:effectLst/>
                <a:latin typeface="Times New Roman" panose="02020603050405020304" pitchFamily="18" charset="0"/>
                <a:ea typeface="Calibri" panose="020F0502020204030204" pitchFamily="34" charset="0"/>
                <a:cs typeface="Times New Roman" panose="02020603050405020304" pitchFamily="18" charset="0"/>
              </a:rPr>
              <a:t>Contract Law</a:t>
            </a:r>
            <a:br>
              <a:rPr lang="en-US" dirty="0">
                <a:effectLst/>
                <a:latin typeface="Times New Roman" panose="02020603050405020304" pitchFamily="18" charset="0"/>
                <a:ea typeface="Calibri" panose="020F0502020204030204" pitchFamily="34" charset="0"/>
                <a:cs typeface="Times New Roman" panose="02020603050405020304" pitchFamily="18" charset="0"/>
              </a:rPr>
            </a:br>
            <a:r>
              <a:rPr lang="en-US" sz="3900" cap="none" dirty="0">
                <a:effectLst/>
                <a:latin typeface="Times New Roman" panose="02020603050405020304" pitchFamily="18" charset="0"/>
                <a:ea typeface="Calibri" panose="020F0502020204030204" pitchFamily="34" charset="0"/>
                <a:cs typeface="Times New Roman" panose="02020603050405020304" pitchFamily="18" charset="0"/>
              </a:rPr>
              <a:t>Week 1</a:t>
            </a:r>
            <a:endParaRPr lang="en-US" sz="3900" cap="none" dirty="0"/>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595269" y="2876983"/>
            <a:ext cx="9001462" cy="1755978"/>
          </a:xfrm>
        </p:spPr>
        <p:txBody>
          <a:bodyPr>
            <a:noAutofit/>
          </a:bodyPr>
          <a:lstStyle/>
          <a:p>
            <a:pPr marL="0" marR="0" indent="457200">
              <a:lnSpc>
                <a:spcPct val="107000"/>
              </a:lnSpc>
              <a:spcBef>
                <a:spcPts val="0"/>
              </a:spcBef>
              <a:spcAft>
                <a:spcPts val="800"/>
              </a:spcAft>
            </a:pPr>
            <a:r>
              <a:rPr lang="en-US" sz="25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What is a contract?  </a:t>
            </a:r>
          </a:p>
          <a:p>
            <a:pPr marL="0" marR="0" indent="457200">
              <a:lnSpc>
                <a:spcPct val="107000"/>
              </a:lnSpc>
              <a:spcBef>
                <a:spcPts val="0"/>
              </a:spcBef>
              <a:spcAft>
                <a:spcPts val="800"/>
              </a:spcAft>
            </a:pPr>
            <a:r>
              <a:rPr lang="en-US" sz="25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Is there a Biblical foundation for contract law? </a:t>
            </a:r>
          </a:p>
          <a:p>
            <a:pPr marL="0" marR="0" indent="457200">
              <a:lnSpc>
                <a:spcPct val="107000"/>
              </a:lnSpc>
              <a:spcBef>
                <a:spcPts val="0"/>
              </a:spcBef>
              <a:spcAft>
                <a:spcPts val="800"/>
              </a:spcAft>
            </a:pPr>
            <a:endParaRPr lang="en-US" sz="25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457200">
              <a:lnSpc>
                <a:spcPct val="107000"/>
              </a:lnSpc>
              <a:spcBef>
                <a:spcPts val="0"/>
              </a:spcBef>
              <a:spcAft>
                <a:spcPts val="800"/>
              </a:spcAft>
            </a:pPr>
            <a:endParaRPr lang="en-US" sz="25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786559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fontScale="90000"/>
          </a:bodyPr>
          <a:lstStyle/>
          <a:p>
            <a:pPr marL="0" marR="0">
              <a:lnSpc>
                <a:spcPct val="107000"/>
              </a:lnSpc>
              <a:spcBef>
                <a:spcPts val="0"/>
              </a:spcBef>
              <a:spcAft>
                <a:spcPts val="800"/>
              </a:spcAft>
              <a:tabLst>
                <a:tab pos="3284220" algn="l"/>
              </a:tabLst>
            </a:pPr>
            <a:r>
              <a:rPr lang="en-US" sz="3900" dirty="0"/>
              <a:t>Shaheen v. Knight</a:t>
            </a:r>
          </a:p>
        </p:txBody>
      </p:sp>
      <p:sp>
        <p:nvSpPr>
          <p:cNvPr id="3" name="Subtitle 2">
            <a:extLst>
              <a:ext uri="{FF2B5EF4-FFF2-40B4-BE49-F238E27FC236}">
                <a16:creationId xmlns:a16="http://schemas.microsoft.com/office/drawing/2014/main" id="{52844578-3BDC-6528-367F-526D49354084}"/>
              </a:ext>
            </a:extLst>
          </p:cNvPr>
          <p:cNvSpPr>
            <a:spLocks noGrp="1" noRot="1" noMove="1" noResize="1" noEditPoints="1" noAdjustHandles="1" noChangeArrowheads="1" noChangeShapeType="1"/>
          </p:cNvSpPr>
          <p:nvPr>
            <p:ph type="subTitle" idx="1"/>
          </p:nvPr>
        </p:nvSpPr>
        <p:spPr>
          <a:xfrm>
            <a:off x="1137138" y="1673022"/>
            <a:ext cx="9800493" cy="1755978"/>
          </a:xfrm>
        </p:spPr>
        <p:txBody>
          <a:bodyPr>
            <a:noAutofit/>
          </a:bodyPr>
          <a:lstStyle/>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Parties</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Historical Facts</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Procedural Facts</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Issue</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P’s Claims</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D’s Claims</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Conclusion / Rule</a:t>
            </a:r>
          </a:p>
          <a:p>
            <a:pPr marL="514350" marR="0" indent="-514350" algn="l">
              <a:lnSpc>
                <a:spcPct val="107000"/>
              </a:lnSpc>
              <a:spcBef>
                <a:spcPts val="0"/>
              </a:spcBef>
              <a:spcAft>
                <a:spcPts val="800"/>
              </a:spcAft>
              <a:buFont typeface="+mj-lt"/>
              <a:buAutoNum type="arabicPeriod"/>
            </a:pP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Court’s Reasoning</a:t>
            </a:r>
          </a:p>
        </p:txBody>
      </p:sp>
    </p:spTree>
    <p:extLst>
      <p:ext uri="{BB962C8B-B14F-4D97-AF65-F5344CB8AC3E}">
        <p14:creationId xmlns:p14="http://schemas.microsoft.com/office/powerpoint/2010/main" val="790842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50000"/>
            <a:alpha val="68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AB11EB-0440-1307-F23D-B80E06DF546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81000" y="442912"/>
            <a:ext cx="11430000" cy="5972175"/>
          </a:xfrm>
          <a:prstGeom prst="rect">
            <a:avLst/>
          </a:prstGeom>
        </p:spPr>
      </p:pic>
      <p:sp useBgFill="1">
        <p:nvSpPr>
          <p:cNvPr id="16" name="Rectangle 15">
            <a:extLst>
              <a:ext uri="{FF2B5EF4-FFF2-40B4-BE49-F238E27FC236}">
                <a16:creationId xmlns:a16="http://schemas.microsoft.com/office/drawing/2014/main" id="{BC052280-388E-4151-A1EB-5236D4FCC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stomShape 1">
            <a:extLst>
              <a:ext uri="{FF2B5EF4-FFF2-40B4-BE49-F238E27FC236}">
                <a16:creationId xmlns:a16="http://schemas.microsoft.com/office/drawing/2014/main" id="{2B02457C-5766-E83E-8B7D-05DFBF798162}"/>
              </a:ext>
            </a:extLst>
          </p:cNvPr>
          <p:cNvSpPr/>
          <p:nvPr/>
        </p:nvSpPr>
        <p:spPr>
          <a:xfrm>
            <a:off x="913796" y="927100"/>
            <a:ext cx="3418766" cy="4616450"/>
          </a:xfrm>
          <a:prstGeom prst="rect">
            <a:avLst/>
          </a:prstGeom>
        </p:spPr>
        <p:txBody>
          <a:bodyPr vert="horz" lIns="91440" tIns="45720" rIns="91440" bIns="45720" rtlCol="0" anchor="ctr">
            <a:normAutofit/>
          </a:bodyPr>
          <a:lstStyle/>
          <a:p>
            <a:pPr marL="0" marR="0" lvl="0" indent="0" algn="ctr" fontAlgn="auto">
              <a:lnSpc>
                <a:spcPct val="90000"/>
              </a:lnSpc>
              <a:spcBef>
                <a:spcPct val="0"/>
              </a:spcBef>
              <a:spcAft>
                <a:spcPts val="600"/>
              </a:spcAft>
              <a:buClrTx/>
              <a:buSzTx/>
              <a:tabLst/>
              <a:defRPr/>
            </a:pPr>
            <a:r>
              <a:rPr lang="en-US" sz="3400" b="1" cap="all" spc="-1" dirty="0">
                <a:effectLst>
                  <a:outerShdw blurRad="50800" dist="63500" dir="2700000" algn="tl" rotWithShape="0">
                    <a:srgbClr val="000000">
                      <a:alpha val="48000"/>
                    </a:srgbClr>
                  </a:outerShdw>
                </a:effectLst>
                <a:latin typeface="+mj-lt"/>
                <a:ea typeface="+mj-ea"/>
                <a:cs typeface="+mj-cs"/>
              </a:rPr>
              <a:t>Biblical Application</a:t>
            </a:r>
            <a:endParaRPr kumimoji="0" lang="en-US" sz="3400" b="1" u="none" strike="noStrike" cap="all" spc="-1" normalizeH="0" baseline="0" noProof="0" dirty="0">
              <a:ln>
                <a:noFill/>
              </a:ln>
              <a:effectLst>
                <a:outerShdw blurRad="50800" dist="63500" dir="2700000" algn="tl" rotWithShape="0">
                  <a:srgbClr val="000000">
                    <a:alpha val="48000"/>
                  </a:srgbClr>
                </a:outerShdw>
              </a:effectLst>
              <a:uLnTx/>
              <a:uFillTx/>
              <a:latin typeface="+mj-lt"/>
              <a:ea typeface="+mj-ea"/>
              <a:cs typeface="+mj-cs"/>
            </a:endParaRPr>
          </a:p>
        </p:txBody>
      </p:sp>
      <p:cxnSp>
        <p:nvCxnSpPr>
          <p:cNvPr id="18" name="Straight Connector 17">
            <a:extLst>
              <a:ext uri="{FF2B5EF4-FFF2-40B4-BE49-F238E27FC236}">
                <a16:creationId xmlns:a16="http://schemas.microsoft.com/office/drawing/2014/main" id="{744251C3-E720-4363-8AF0-20AD319374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CustomShape 2">
            <a:extLst>
              <a:ext uri="{FF2B5EF4-FFF2-40B4-BE49-F238E27FC236}">
                <a16:creationId xmlns:a16="http://schemas.microsoft.com/office/drawing/2014/main" id="{E5B01CD1-2FFE-2766-B167-85458D39A422}"/>
              </a:ext>
            </a:extLst>
          </p:cNvPr>
          <p:cNvSpPr/>
          <p:nvPr/>
        </p:nvSpPr>
        <p:spPr>
          <a:xfrm>
            <a:off x="5147279" y="438638"/>
            <a:ext cx="4780852" cy="5593374"/>
          </a:xfrm>
          <a:prstGeom prst="rect">
            <a:avLst/>
          </a:prstGeom>
        </p:spPr>
        <p:txBody>
          <a:bodyPr vert="horz" lIns="91440" tIns="45720" rIns="91440" bIns="45720" rtlCol="0" anchor="ctr">
            <a:normAutofit/>
          </a:bodyPr>
          <a:lstStyle/>
          <a:p>
            <a:r>
              <a:rPr lang="en-US" dirty="0"/>
              <a:t>Colossians 1:16, 17</a:t>
            </a:r>
          </a:p>
          <a:p>
            <a:pPr lvl="1"/>
            <a:r>
              <a:rPr lang="en-US" dirty="0"/>
              <a:t>“For by him were all things created, that are in heaven, and that are in earth, visible and invisible, whether they be thrones, or dominions, or principalities, or powers: all things were created by him, and for him: [17] And he is before all things, and by him all things consist.”</a:t>
            </a:r>
          </a:p>
          <a:p>
            <a:pPr lvl="1"/>
            <a:endParaRPr lang="en-US" dirty="0"/>
          </a:p>
          <a:p>
            <a:pPr marR="0" lvl="0" fontAlgn="auto">
              <a:lnSpc>
                <a:spcPct val="120000"/>
              </a:lnSpc>
              <a:spcBef>
                <a:spcPts val="751"/>
              </a:spcBef>
              <a:spcAft>
                <a:spcPts val="0"/>
              </a:spcAft>
              <a:buClr>
                <a:srgbClr val="EDEDED"/>
              </a:buClr>
              <a:buSzTx/>
              <a:tabLst/>
              <a:defRPr/>
            </a:pPr>
            <a:r>
              <a:rPr lang="en-US" spc="-1" dirty="0">
                <a:effectLst>
                  <a:outerShdw blurRad="50800" dist="38100" dir="2700000" algn="tl" rotWithShape="0">
                    <a:srgbClr val="000000">
                      <a:alpha val="48000"/>
                    </a:srgbClr>
                  </a:outerShdw>
                </a:effectLst>
              </a:rPr>
              <a:t>Psalm 119:142 </a:t>
            </a:r>
          </a:p>
          <a:p>
            <a:pPr lvl="1">
              <a:lnSpc>
                <a:spcPct val="120000"/>
              </a:lnSpc>
              <a:spcBef>
                <a:spcPts val="751"/>
              </a:spcBef>
              <a:buClr>
                <a:srgbClr val="EDEDED"/>
              </a:buClr>
              <a:defRPr/>
            </a:pPr>
            <a:r>
              <a:rPr lang="en-US" spc="-1" dirty="0">
                <a:effectLst>
                  <a:outerShdw blurRad="50800" dist="38100" dir="2700000" algn="tl" rotWithShape="0">
                    <a:srgbClr val="000000">
                      <a:alpha val="48000"/>
                    </a:srgbClr>
                  </a:outerShdw>
                </a:effectLst>
              </a:rPr>
              <a:t>“Thy righteousness is an everlasting righteousness, and thy law is the truth.”</a:t>
            </a:r>
          </a:p>
          <a:p>
            <a:pPr marR="0" lvl="0" fontAlgn="auto">
              <a:lnSpc>
                <a:spcPct val="120000"/>
              </a:lnSpc>
              <a:spcBef>
                <a:spcPts val="751"/>
              </a:spcBef>
              <a:spcAft>
                <a:spcPts val="0"/>
              </a:spcAft>
              <a:buClr>
                <a:srgbClr val="EDEDED"/>
              </a:buClr>
              <a:buSzTx/>
              <a:tabLst/>
              <a:defRPr/>
            </a:pPr>
            <a:endParaRPr lang="en-US" spc="-1" dirty="0">
              <a:effectLst>
                <a:outerShdw blurRad="50800" dist="38100" dir="2700000" algn="tl" rotWithShape="0">
                  <a:srgbClr val="000000">
                    <a:alpha val="48000"/>
                  </a:srgbClr>
                </a:outerShdw>
              </a:effectLst>
            </a:endParaRPr>
          </a:p>
        </p:txBody>
      </p:sp>
      <p:sp>
        <p:nvSpPr>
          <p:cNvPr id="4" name="TextBox 3">
            <a:extLst>
              <a:ext uri="{FF2B5EF4-FFF2-40B4-BE49-F238E27FC236}">
                <a16:creationId xmlns:a16="http://schemas.microsoft.com/office/drawing/2014/main" id="{DA049EAD-64AB-9501-DD72-8B7FAB16D845}"/>
              </a:ext>
            </a:extLst>
          </p:cNvPr>
          <p:cNvSpPr txBox="1"/>
          <p:nvPr/>
        </p:nvSpPr>
        <p:spPr>
          <a:xfrm>
            <a:off x="381000" y="6415087"/>
            <a:ext cx="11430000" cy="230832"/>
          </a:xfrm>
          <a:prstGeom prst="rect">
            <a:avLst/>
          </a:prstGeom>
          <a:noFill/>
        </p:spPr>
        <p:txBody>
          <a:bodyPr wrap="square" rtlCol="0">
            <a:spAutoFit/>
          </a:bodyPr>
          <a:lstStyle/>
          <a:p>
            <a:r>
              <a:rPr lang="en-US" sz="900">
                <a:hlinkClick r:id="rId3" tooltip="https://israelpalestinenews.org/what-does-the-bible-really-say-about-modern-israel/?fbclid=IwAR2sCHYsDQkrodqRSWMh03sSQwhOnBFIEpKzHQOzcck6KxbzEvTAD6C6CFs"/>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225263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repl">
                                        <p:cTn id="7" dur="500" fill="hold"/>
                                        <p:tgtEl>
                                          <p:spTgt spid="11">
                                            <p:txEl>
                                              <p:pRg st="0" end="0"/>
                                            </p:txEl>
                                          </p:spTgt>
                                        </p:tgtEl>
                                        <p:attrNameLst>
                                          <p:attrName>ppt_w</p:attrName>
                                        </p:attrNameLst>
                                      </p:cBhvr>
                                      <p:tavLst>
                                        <p:tav tm="0">
                                          <p:val>
                                            <p:fltVal val="0"/>
                                          </p:val>
                                        </p:tav>
                                        <p:tav tm="100000">
                                          <p:val>
                                            <p:strVal val="#ppt_w"/>
                                          </p:val>
                                        </p:tav>
                                      </p:tavLst>
                                    </p:anim>
                                    <p:anim calcmode="lin" valueType="num">
                                      <p:cBhvr additive="repl">
                                        <p:cTn id="8" dur="500" fill="hold"/>
                                        <p:tgtEl>
                                          <p:spTgt spid="11">
                                            <p:txEl>
                                              <p:pRg st="0" end="0"/>
                                            </p:txEl>
                                          </p:spTgt>
                                        </p:tgtEl>
                                        <p:attrNameLst>
                                          <p:attrName>ppt_h</p:attrName>
                                        </p:attrNameLst>
                                      </p:cBhvr>
                                      <p:tavLst>
                                        <p:tav tm="0">
                                          <p:val>
                                            <p:fltVal val="0"/>
                                          </p:val>
                                        </p:tav>
                                        <p:tav tm="100000">
                                          <p:val>
                                            <p:strVal val="#ppt_h"/>
                                          </p:val>
                                        </p:tav>
                                      </p:tavLst>
                                    </p:anim>
                                    <p:animEffect transition="in" filter="fade">
                                      <p:cBhvr additive="repl">
                                        <p:cTn id="9" dur="500"/>
                                        <p:tgtEl>
                                          <p:spTgt spid="1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 calcmode="lin" valueType="num">
                                      <p:cBhvr additive="repl">
                                        <p:cTn id="14" dur="500" fill="hold"/>
                                        <p:tgtEl>
                                          <p:spTgt spid="11">
                                            <p:txEl>
                                              <p:pRg st="1" end="1"/>
                                            </p:txEl>
                                          </p:spTgt>
                                        </p:tgtEl>
                                        <p:attrNameLst>
                                          <p:attrName>ppt_w</p:attrName>
                                        </p:attrNameLst>
                                      </p:cBhvr>
                                      <p:tavLst>
                                        <p:tav tm="0">
                                          <p:val>
                                            <p:fltVal val="0"/>
                                          </p:val>
                                        </p:tav>
                                        <p:tav tm="100000">
                                          <p:val>
                                            <p:strVal val="#ppt_w"/>
                                          </p:val>
                                        </p:tav>
                                      </p:tavLst>
                                    </p:anim>
                                    <p:anim calcmode="lin" valueType="num">
                                      <p:cBhvr additive="repl">
                                        <p:cTn id="15" dur="500" fill="hold"/>
                                        <p:tgtEl>
                                          <p:spTgt spid="11">
                                            <p:txEl>
                                              <p:pRg st="1" end="1"/>
                                            </p:txEl>
                                          </p:spTgt>
                                        </p:tgtEl>
                                        <p:attrNameLst>
                                          <p:attrName>ppt_h</p:attrName>
                                        </p:attrNameLst>
                                      </p:cBhvr>
                                      <p:tavLst>
                                        <p:tav tm="0">
                                          <p:val>
                                            <p:fltVal val="0"/>
                                          </p:val>
                                        </p:tav>
                                        <p:tav tm="100000">
                                          <p:val>
                                            <p:strVal val="#ppt_h"/>
                                          </p:val>
                                        </p:tav>
                                      </p:tavLst>
                                    </p:anim>
                                    <p:animEffect transition="in" filter="fade">
                                      <p:cBhvr additive="repl">
                                        <p:cTn id="16" dur="500"/>
                                        <p:tgtEl>
                                          <p:spTgt spid="1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 calcmode="lin" valueType="num">
                                      <p:cBhvr additive="repl">
                                        <p:cTn id="21" dur="500" fill="hold"/>
                                        <p:tgtEl>
                                          <p:spTgt spid="11">
                                            <p:txEl>
                                              <p:pRg st="3" end="3"/>
                                            </p:txEl>
                                          </p:spTgt>
                                        </p:tgtEl>
                                        <p:attrNameLst>
                                          <p:attrName>ppt_w</p:attrName>
                                        </p:attrNameLst>
                                      </p:cBhvr>
                                      <p:tavLst>
                                        <p:tav tm="0">
                                          <p:val>
                                            <p:fltVal val="0"/>
                                          </p:val>
                                        </p:tav>
                                        <p:tav tm="100000">
                                          <p:val>
                                            <p:strVal val="#ppt_w"/>
                                          </p:val>
                                        </p:tav>
                                      </p:tavLst>
                                    </p:anim>
                                    <p:anim calcmode="lin" valueType="num">
                                      <p:cBhvr additive="repl">
                                        <p:cTn id="22" dur="500" fill="hold"/>
                                        <p:tgtEl>
                                          <p:spTgt spid="11">
                                            <p:txEl>
                                              <p:pRg st="3" end="3"/>
                                            </p:txEl>
                                          </p:spTgt>
                                        </p:tgtEl>
                                        <p:attrNameLst>
                                          <p:attrName>ppt_h</p:attrName>
                                        </p:attrNameLst>
                                      </p:cBhvr>
                                      <p:tavLst>
                                        <p:tav tm="0">
                                          <p:val>
                                            <p:fltVal val="0"/>
                                          </p:val>
                                        </p:tav>
                                        <p:tav tm="100000">
                                          <p:val>
                                            <p:strVal val="#ppt_h"/>
                                          </p:val>
                                        </p:tav>
                                      </p:tavLst>
                                    </p:anim>
                                    <p:animEffect transition="in" filter="fade">
                                      <p:cBhvr additive="repl">
                                        <p:cTn id="23" dur="500"/>
                                        <p:tgtEl>
                                          <p:spTgt spid="11">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1">
                                            <p:txEl>
                                              <p:pRg st="4" end="4"/>
                                            </p:txEl>
                                          </p:spTgt>
                                        </p:tgtEl>
                                        <p:attrNameLst>
                                          <p:attrName>style.visibility</p:attrName>
                                        </p:attrNameLst>
                                      </p:cBhvr>
                                      <p:to>
                                        <p:strVal val="visible"/>
                                      </p:to>
                                    </p:set>
                                    <p:anim calcmode="lin" valueType="num">
                                      <p:cBhvr additive="repl">
                                        <p:cTn id="28" dur="500" fill="hold"/>
                                        <p:tgtEl>
                                          <p:spTgt spid="11">
                                            <p:txEl>
                                              <p:pRg st="4" end="4"/>
                                            </p:txEl>
                                          </p:spTgt>
                                        </p:tgtEl>
                                        <p:attrNameLst>
                                          <p:attrName>ppt_w</p:attrName>
                                        </p:attrNameLst>
                                      </p:cBhvr>
                                      <p:tavLst>
                                        <p:tav tm="0">
                                          <p:val>
                                            <p:fltVal val="0"/>
                                          </p:val>
                                        </p:tav>
                                        <p:tav tm="100000">
                                          <p:val>
                                            <p:strVal val="#ppt_w"/>
                                          </p:val>
                                        </p:tav>
                                      </p:tavLst>
                                    </p:anim>
                                    <p:anim calcmode="lin" valueType="num">
                                      <p:cBhvr additive="repl">
                                        <p:cTn id="29" dur="500" fill="hold"/>
                                        <p:tgtEl>
                                          <p:spTgt spid="11">
                                            <p:txEl>
                                              <p:pRg st="4" end="4"/>
                                            </p:txEl>
                                          </p:spTgt>
                                        </p:tgtEl>
                                        <p:attrNameLst>
                                          <p:attrName>ppt_h</p:attrName>
                                        </p:attrNameLst>
                                      </p:cBhvr>
                                      <p:tavLst>
                                        <p:tav tm="0">
                                          <p:val>
                                            <p:fltVal val="0"/>
                                          </p:val>
                                        </p:tav>
                                        <p:tav tm="100000">
                                          <p:val>
                                            <p:strVal val="#ppt_h"/>
                                          </p:val>
                                        </p:tav>
                                      </p:tavLst>
                                    </p:anim>
                                    <p:animEffect transition="in" filter="fade">
                                      <p:cBhvr additive="repl">
                                        <p:cTn id="30"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50000"/>
            <a:alpha val="68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AB11EB-0440-1307-F23D-B80E06DF5462}"/>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81000" y="442912"/>
            <a:ext cx="11430000" cy="5972175"/>
          </a:xfrm>
          <a:prstGeom prst="rect">
            <a:avLst/>
          </a:prstGeom>
        </p:spPr>
      </p:pic>
      <p:sp useBgFill="1">
        <p:nvSpPr>
          <p:cNvPr id="16" name="Rectangle 15">
            <a:extLst>
              <a:ext uri="{FF2B5EF4-FFF2-40B4-BE49-F238E27FC236}">
                <a16:creationId xmlns:a16="http://schemas.microsoft.com/office/drawing/2014/main" id="{BC052280-388E-4151-A1EB-5236D4FCCA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stomShape 1">
            <a:extLst>
              <a:ext uri="{FF2B5EF4-FFF2-40B4-BE49-F238E27FC236}">
                <a16:creationId xmlns:a16="http://schemas.microsoft.com/office/drawing/2014/main" id="{2B02457C-5766-E83E-8B7D-05DFBF798162}"/>
              </a:ext>
            </a:extLst>
          </p:cNvPr>
          <p:cNvSpPr/>
          <p:nvPr/>
        </p:nvSpPr>
        <p:spPr>
          <a:xfrm>
            <a:off x="913796" y="927100"/>
            <a:ext cx="3418766" cy="4616450"/>
          </a:xfrm>
          <a:prstGeom prst="rect">
            <a:avLst/>
          </a:prstGeom>
        </p:spPr>
        <p:txBody>
          <a:bodyPr vert="horz" lIns="91440" tIns="45720" rIns="91440" bIns="45720" rtlCol="0" anchor="ctr">
            <a:normAutofit/>
          </a:bodyPr>
          <a:lstStyle/>
          <a:p>
            <a:pPr marL="0" marR="0" lvl="0" indent="0" algn="ctr" fontAlgn="auto">
              <a:lnSpc>
                <a:spcPct val="90000"/>
              </a:lnSpc>
              <a:spcBef>
                <a:spcPct val="0"/>
              </a:spcBef>
              <a:spcAft>
                <a:spcPts val="600"/>
              </a:spcAft>
              <a:buClrTx/>
              <a:buSzTx/>
              <a:tabLst/>
              <a:defRPr/>
            </a:pPr>
            <a:r>
              <a:rPr lang="en-US" sz="3400" b="1" cap="all" spc="-1" dirty="0">
                <a:effectLst>
                  <a:outerShdw blurRad="50800" dist="63500" dir="2700000" algn="tl" rotWithShape="0">
                    <a:srgbClr val="000000">
                      <a:alpha val="48000"/>
                    </a:srgbClr>
                  </a:outerShdw>
                </a:effectLst>
                <a:latin typeface="+mj-lt"/>
                <a:ea typeface="+mj-ea"/>
                <a:cs typeface="+mj-cs"/>
              </a:rPr>
              <a:t>Biblical Application</a:t>
            </a:r>
            <a:endParaRPr kumimoji="0" lang="en-US" sz="3400" b="1" u="none" strike="noStrike" cap="all" spc="-1" normalizeH="0" baseline="0" noProof="0" dirty="0">
              <a:ln>
                <a:noFill/>
              </a:ln>
              <a:effectLst>
                <a:outerShdw blurRad="50800" dist="63500" dir="2700000" algn="tl" rotWithShape="0">
                  <a:srgbClr val="000000">
                    <a:alpha val="48000"/>
                  </a:srgbClr>
                </a:outerShdw>
              </a:effectLst>
              <a:uLnTx/>
              <a:uFillTx/>
              <a:latin typeface="+mj-lt"/>
              <a:ea typeface="+mj-ea"/>
              <a:cs typeface="+mj-cs"/>
            </a:endParaRPr>
          </a:p>
        </p:txBody>
      </p:sp>
      <p:cxnSp>
        <p:nvCxnSpPr>
          <p:cNvPr id="18" name="Straight Connector 17">
            <a:extLst>
              <a:ext uri="{FF2B5EF4-FFF2-40B4-BE49-F238E27FC236}">
                <a16:creationId xmlns:a16="http://schemas.microsoft.com/office/drawing/2014/main" id="{744251C3-E720-4363-8AF0-20AD319374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301359"/>
            <a:ext cx="0" cy="191135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CustomShape 2">
            <a:extLst>
              <a:ext uri="{FF2B5EF4-FFF2-40B4-BE49-F238E27FC236}">
                <a16:creationId xmlns:a16="http://schemas.microsoft.com/office/drawing/2014/main" id="{E5B01CD1-2FFE-2766-B167-85458D39A422}"/>
              </a:ext>
            </a:extLst>
          </p:cNvPr>
          <p:cNvSpPr/>
          <p:nvPr/>
        </p:nvSpPr>
        <p:spPr>
          <a:xfrm>
            <a:off x="5147278" y="1097541"/>
            <a:ext cx="5610367" cy="5593374"/>
          </a:xfrm>
          <a:prstGeom prst="rect">
            <a:avLst/>
          </a:prstGeom>
        </p:spPr>
        <p:txBody>
          <a:bodyPr vert="horz" lIns="91440" tIns="45720" rIns="91440" bIns="45720" rtlCol="0" anchor="ctr">
            <a:normAutofit/>
          </a:bodyPr>
          <a:lstStyle/>
          <a:p>
            <a:pPr marR="0" lvl="0" fontAlgn="auto">
              <a:lnSpc>
                <a:spcPct val="120000"/>
              </a:lnSpc>
              <a:spcBef>
                <a:spcPts val="751"/>
              </a:spcBef>
              <a:spcAft>
                <a:spcPts val="0"/>
              </a:spcAft>
              <a:buClr>
                <a:srgbClr val="EDEDED"/>
              </a:buClr>
              <a:buSzTx/>
              <a:tabLst/>
              <a:defRPr/>
            </a:pPr>
            <a:r>
              <a:rPr lang="en-US" sz="2000" spc="-1" dirty="0">
                <a:effectLst>
                  <a:outerShdw blurRad="50800" dist="38100" dir="2700000" algn="tl" rotWithShape="0">
                    <a:srgbClr val="000000">
                      <a:alpha val="48000"/>
                    </a:srgbClr>
                  </a:outerShdw>
                </a:effectLst>
              </a:rPr>
              <a:t>Examples of K in Scripture</a:t>
            </a:r>
          </a:p>
          <a:p>
            <a:pPr marR="0" lvl="0" fontAlgn="auto">
              <a:lnSpc>
                <a:spcPct val="120000"/>
              </a:lnSpc>
              <a:spcBef>
                <a:spcPts val="751"/>
              </a:spcBef>
              <a:spcAft>
                <a:spcPts val="0"/>
              </a:spcAft>
              <a:buClr>
                <a:srgbClr val="EDEDED"/>
              </a:buClr>
              <a:buSzTx/>
              <a:tabLst/>
              <a:defRPr/>
            </a:pPr>
            <a:r>
              <a:rPr lang="en-US" sz="2000" spc="-1" dirty="0">
                <a:effectLst>
                  <a:outerShdw blurRad="50800" dist="38100" dir="2700000" algn="tl" rotWithShape="0">
                    <a:srgbClr val="000000">
                      <a:alpha val="48000"/>
                    </a:srgbClr>
                  </a:outerShdw>
                </a:effectLst>
              </a:rPr>
              <a:t>Terms:</a:t>
            </a:r>
          </a:p>
          <a:p>
            <a:pPr marL="742950" lvl="1" indent="-285750">
              <a:lnSpc>
                <a:spcPct val="120000"/>
              </a:lnSpc>
              <a:spcBef>
                <a:spcPts val="751"/>
              </a:spcBef>
              <a:buClr>
                <a:srgbClr val="EDEDED"/>
              </a:buClr>
              <a:buFont typeface="Arial" panose="020B0604020202020204" pitchFamily="34" charset="0"/>
              <a:buChar char="•"/>
              <a:defRPr/>
            </a:pPr>
            <a:r>
              <a:rPr lang="en-US" sz="2000" spc="-1" dirty="0">
                <a:effectLst>
                  <a:outerShdw blurRad="50800" dist="38100" dir="2700000" algn="tl" rotWithShape="0">
                    <a:srgbClr val="000000">
                      <a:alpha val="48000"/>
                    </a:srgbClr>
                  </a:outerShdw>
                </a:effectLst>
              </a:rPr>
              <a:t>Promise</a:t>
            </a:r>
          </a:p>
          <a:p>
            <a:pPr marL="742950" lvl="1" indent="-285750">
              <a:lnSpc>
                <a:spcPct val="120000"/>
              </a:lnSpc>
              <a:spcBef>
                <a:spcPts val="751"/>
              </a:spcBef>
              <a:buClr>
                <a:srgbClr val="EDEDED"/>
              </a:buClr>
              <a:buFont typeface="Arial" panose="020B0604020202020204" pitchFamily="34" charset="0"/>
              <a:buChar char="•"/>
              <a:defRPr/>
            </a:pPr>
            <a:r>
              <a:rPr lang="en-US" sz="2000" spc="-1" dirty="0">
                <a:effectLst>
                  <a:outerShdw blurRad="50800" dist="38100" dir="2700000" algn="tl" rotWithShape="0">
                    <a:srgbClr val="000000">
                      <a:alpha val="48000"/>
                    </a:srgbClr>
                  </a:outerShdw>
                </a:effectLst>
              </a:rPr>
              <a:t>Covenant</a:t>
            </a:r>
          </a:p>
          <a:p>
            <a:pPr marL="742950" lvl="1" indent="-285750">
              <a:lnSpc>
                <a:spcPct val="120000"/>
              </a:lnSpc>
              <a:spcBef>
                <a:spcPts val="751"/>
              </a:spcBef>
              <a:buClr>
                <a:srgbClr val="EDEDED"/>
              </a:buClr>
              <a:buFont typeface="Arial" panose="020B0604020202020204" pitchFamily="34" charset="0"/>
              <a:buChar char="•"/>
              <a:defRPr/>
            </a:pPr>
            <a:r>
              <a:rPr lang="en-US" sz="2000" spc="-1" dirty="0">
                <a:effectLst>
                  <a:outerShdw blurRad="50800" dist="38100" dir="2700000" algn="tl" rotWithShape="0">
                    <a:srgbClr val="000000">
                      <a:alpha val="48000"/>
                    </a:srgbClr>
                  </a:outerShdw>
                </a:effectLst>
              </a:rPr>
              <a:t>Seal</a:t>
            </a:r>
          </a:p>
          <a:p>
            <a:pPr marR="0" lvl="0" fontAlgn="auto">
              <a:lnSpc>
                <a:spcPct val="120000"/>
              </a:lnSpc>
              <a:spcBef>
                <a:spcPts val="751"/>
              </a:spcBef>
              <a:spcAft>
                <a:spcPts val="0"/>
              </a:spcAft>
              <a:buClr>
                <a:srgbClr val="EDEDED"/>
              </a:buClr>
              <a:buSzTx/>
              <a:tabLst/>
              <a:defRPr/>
            </a:pPr>
            <a:endParaRPr lang="en-US" sz="2000" spc="-1" dirty="0">
              <a:effectLst>
                <a:outerShdw blurRad="50800" dist="38100" dir="2700000" algn="tl" rotWithShape="0">
                  <a:srgbClr val="000000">
                    <a:alpha val="48000"/>
                  </a:srgbClr>
                </a:outerShdw>
              </a:effectLst>
            </a:endParaRPr>
          </a:p>
          <a:p>
            <a:pPr lvl="1">
              <a:lnSpc>
                <a:spcPct val="120000"/>
              </a:lnSpc>
              <a:spcBef>
                <a:spcPts val="751"/>
              </a:spcBef>
              <a:buClr>
                <a:srgbClr val="EDEDED"/>
              </a:buClr>
              <a:defRPr/>
            </a:pPr>
            <a:r>
              <a:rPr lang="en-US" sz="2000" spc="-1" dirty="0">
                <a:effectLst>
                  <a:outerShdw blurRad="50800" dist="38100" dir="2700000" algn="tl" rotWithShape="0">
                    <a:srgbClr val="000000">
                      <a:alpha val="48000"/>
                    </a:srgbClr>
                  </a:outerShdw>
                </a:effectLst>
              </a:rPr>
              <a:t>Adam &amp; Eve in the garden (Gen. 2:17)</a:t>
            </a:r>
          </a:p>
          <a:p>
            <a:pPr lvl="1">
              <a:lnSpc>
                <a:spcPct val="120000"/>
              </a:lnSpc>
              <a:spcBef>
                <a:spcPts val="751"/>
              </a:spcBef>
              <a:buClr>
                <a:srgbClr val="EDEDED"/>
              </a:buClr>
              <a:defRPr/>
            </a:pPr>
            <a:r>
              <a:rPr lang="en-US" sz="2000" spc="-1" dirty="0">
                <a:effectLst>
                  <a:outerShdw blurRad="50800" dist="38100" dir="2700000" algn="tl" rotWithShape="0">
                    <a:srgbClr val="000000">
                      <a:alpha val="48000"/>
                    </a:srgbClr>
                  </a:outerShdw>
                </a:effectLst>
              </a:rPr>
              <a:t>Adam &amp; Eve – marriage (Gen. 2)</a:t>
            </a:r>
          </a:p>
          <a:p>
            <a:pPr lvl="1">
              <a:lnSpc>
                <a:spcPct val="120000"/>
              </a:lnSpc>
              <a:spcBef>
                <a:spcPts val="751"/>
              </a:spcBef>
              <a:buClr>
                <a:srgbClr val="EDEDED"/>
              </a:buClr>
              <a:defRPr/>
            </a:pPr>
            <a:r>
              <a:rPr lang="en-US" sz="2000" spc="-1" dirty="0">
                <a:effectLst>
                  <a:outerShdw blurRad="50800" dist="38100" dir="2700000" algn="tl" rotWithShape="0">
                    <a:srgbClr val="000000">
                      <a:alpha val="48000"/>
                    </a:srgbClr>
                  </a:outerShdw>
                </a:effectLst>
              </a:rPr>
              <a:t>Jacob &amp; Laban (Gen. 29:16-20)</a:t>
            </a:r>
          </a:p>
          <a:p>
            <a:pPr lvl="1">
              <a:lnSpc>
                <a:spcPct val="120000"/>
              </a:lnSpc>
              <a:spcBef>
                <a:spcPts val="751"/>
              </a:spcBef>
              <a:buClr>
                <a:srgbClr val="EDEDED"/>
              </a:buClr>
              <a:defRPr/>
            </a:pPr>
            <a:r>
              <a:rPr lang="en-US" sz="2000" spc="-1" dirty="0">
                <a:effectLst>
                  <a:outerShdw blurRad="50800" dist="38100" dir="2700000" algn="tl" rotWithShape="0">
                    <a:srgbClr val="000000">
                      <a:alpha val="48000"/>
                    </a:srgbClr>
                  </a:outerShdw>
                </a:effectLst>
              </a:rPr>
              <a:t>Abrahamic Covenant (Gen. 17)…</a:t>
            </a:r>
          </a:p>
          <a:p>
            <a:pPr lvl="1">
              <a:lnSpc>
                <a:spcPct val="120000"/>
              </a:lnSpc>
              <a:spcBef>
                <a:spcPts val="751"/>
              </a:spcBef>
              <a:buClr>
                <a:srgbClr val="EDEDED"/>
              </a:buClr>
              <a:defRPr/>
            </a:pPr>
            <a:endParaRPr lang="en-US" sz="2000" spc="-1" dirty="0">
              <a:effectLst>
                <a:outerShdw blurRad="50800" dist="38100" dir="2700000" algn="tl" rotWithShape="0">
                  <a:srgbClr val="000000">
                    <a:alpha val="48000"/>
                  </a:srgbClr>
                </a:outerShdw>
              </a:effectLst>
            </a:endParaRPr>
          </a:p>
          <a:p>
            <a:pPr marR="0" lvl="0" fontAlgn="auto">
              <a:lnSpc>
                <a:spcPct val="120000"/>
              </a:lnSpc>
              <a:spcBef>
                <a:spcPts val="751"/>
              </a:spcBef>
              <a:spcAft>
                <a:spcPts val="0"/>
              </a:spcAft>
              <a:buClr>
                <a:srgbClr val="EDEDED"/>
              </a:buClr>
              <a:buSzTx/>
              <a:tabLst/>
              <a:defRPr/>
            </a:pPr>
            <a:endParaRPr lang="en-US" spc="-1" dirty="0">
              <a:effectLst>
                <a:outerShdw blurRad="50800" dist="38100" dir="2700000" algn="tl" rotWithShape="0">
                  <a:srgbClr val="000000">
                    <a:alpha val="48000"/>
                  </a:srgbClr>
                </a:outerShdw>
              </a:effectLst>
            </a:endParaRPr>
          </a:p>
        </p:txBody>
      </p:sp>
      <p:sp>
        <p:nvSpPr>
          <p:cNvPr id="4" name="TextBox 3">
            <a:extLst>
              <a:ext uri="{FF2B5EF4-FFF2-40B4-BE49-F238E27FC236}">
                <a16:creationId xmlns:a16="http://schemas.microsoft.com/office/drawing/2014/main" id="{DA049EAD-64AB-9501-DD72-8B7FAB16D845}"/>
              </a:ext>
            </a:extLst>
          </p:cNvPr>
          <p:cNvSpPr txBox="1"/>
          <p:nvPr/>
        </p:nvSpPr>
        <p:spPr>
          <a:xfrm>
            <a:off x="381000" y="6415087"/>
            <a:ext cx="11430000" cy="230832"/>
          </a:xfrm>
          <a:prstGeom prst="rect">
            <a:avLst/>
          </a:prstGeom>
          <a:noFill/>
        </p:spPr>
        <p:txBody>
          <a:bodyPr wrap="square" rtlCol="0">
            <a:spAutoFit/>
          </a:bodyPr>
          <a:lstStyle/>
          <a:p>
            <a:r>
              <a:rPr lang="en-US" sz="900">
                <a:hlinkClick r:id="rId3" tooltip="https://israelpalestinenews.org/what-does-the-bible-really-say-about-modern-israel/?fbclid=IwAR2sCHYsDQkrodqRSWMh03sSQwhOnBFIEpKzHQOzcck6KxbzEvTAD6C6CFs"/>
              </a:rPr>
              <a:t>This Photo</a:t>
            </a:r>
            <a:r>
              <a:rPr lang="en-US" sz="900"/>
              <a:t> by Unknown Author is licensed under </a:t>
            </a:r>
            <a:r>
              <a:rPr lang="en-US" sz="900">
                <a:hlinkClick r:id="rId4" tooltip="https://creativecommons.org/licenses/by/3.0/"/>
              </a:rPr>
              <a:t>CC BY</a:t>
            </a:r>
            <a:endParaRPr lang="en-US" sz="900"/>
          </a:p>
        </p:txBody>
      </p:sp>
    </p:spTree>
    <p:extLst>
      <p:ext uri="{BB962C8B-B14F-4D97-AF65-F5344CB8AC3E}">
        <p14:creationId xmlns:p14="http://schemas.microsoft.com/office/powerpoint/2010/main" val="166611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additive="repl">
                                        <p:cTn id="7" dur="500" fill="hold"/>
                                        <p:tgtEl>
                                          <p:spTgt spid="11">
                                            <p:txEl>
                                              <p:pRg st="0" end="0"/>
                                            </p:txEl>
                                          </p:spTgt>
                                        </p:tgtEl>
                                        <p:attrNameLst>
                                          <p:attrName>ppt_w</p:attrName>
                                        </p:attrNameLst>
                                      </p:cBhvr>
                                      <p:tavLst>
                                        <p:tav tm="0">
                                          <p:val>
                                            <p:fltVal val="0"/>
                                          </p:val>
                                        </p:tav>
                                        <p:tav tm="100000">
                                          <p:val>
                                            <p:strVal val="#ppt_w"/>
                                          </p:val>
                                        </p:tav>
                                      </p:tavLst>
                                    </p:anim>
                                    <p:anim calcmode="lin" valueType="num">
                                      <p:cBhvr additive="repl">
                                        <p:cTn id="8" dur="500" fill="hold"/>
                                        <p:tgtEl>
                                          <p:spTgt spid="11">
                                            <p:txEl>
                                              <p:pRg st="0" end="0"/>
                                            </p:txEl>
                                          </p:spTgt>
                                        </p:tgtEl>
                                        <p:attrNameLst>
                                          <p:attrName>ppt_h</p:attrName>
                                        </p:attrNameLst>
                                      </p:cBhvr>
                                      <p:tavLst>
                                        <p:tav tm="0">
                                          <p:val>
                                            <p:fltVal val="0"/>
                                          </p:val>
                                        </p:tav>
                                        <p:tav tm="100000">
                                          <p:val>
                                            <p:strVal val="#ppt_h"/>
                                          </p:val>
                                        </p:tav>
                                      </p:tavLst>
                                    </p:anim>
                                    <p:animEffect transition="in" filter="fade">
                                      <p:cBhvr additive="repl">
                                        <p:cTn id="9" dur="500"/>
                                        <p:tgtEl>
                                          <p:spTgt spid="1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 calcmode="lin" valueType="num">
                                      <p:cBhvr additive="repl">
                                        <p:cTn id="14" dur="500" fill="hold"/>
                                        <p:tgtEl>
                                          <p:spTgt spid="11">
                                            <p:txEl>
                                              <p:pRg st="1" end="1"/>
                                            </p:txEl>
                                          </p:spTgt>
                                        </p:tgtEl>
                                        <p:attrNameLst>
                                          <p:attrName>ppt_w</p:attrName>
                                        </p:attrNameLst>
                                      </p:cBhvr>
                                      <p:tavLst>
                                        <p:tav tm="0">
                                          <p:val>
                                            <p:fltVal val="0"/>
                                          </p:val>
                                        </p:tav>
                                        <p:tav tm="100000">
                                          <p:val>
                                            <p:strVal val="#ppt_w"/>
                                          </p:val>
                                        </p:tav>
                                      </p:tavLst>
                                    </p:anim>
                                    <p:anim calcmode="lin" valueType="num">
                                      <p:cBhvr additive="repl">
                                        <p:cTn id="15" dur="500" fill="hold"/>
                                        <p:tgtEl>
                                          <p:spTgt spid="11">
                                            <p:txEl>
                                              <p:pRg st="1" end="1"/>
                                            </p:txEl>
                                          </p:spTgt>
                                        </p:tgtEl>
                                        <p:attrNameLst>
                                          <p:attrName>ppt_h</p:attrName>
                                        </p:attrNameLst>
                                      </p:cBhvr>
                                      <p:tavLst>
                                        <p:tav tm="0">
                                          <p:val>
                                            <p:fltVal val="0"/>
                                          </p:val>
                                        </p:tav>
                                        <p:tav tm="100000">
                                          <p:val>
                                            <p:strVal val="#ppt_h"/>
                                          </p:val>
                                        </p:tav>
                                      </p:tavLst>
                                    </p:anim>
                                    <p:animEffect transition="in" filter="fade">
                                      <p:cBhvr additive="repl">
                                        <p:cTn id="16" dur="500"/>
                                        <p:tgtEl>
                                          <p:spTgt spid="1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 calcmode="lin" valueType="num">
                                      <p:cBhvr additive="repl">
                                        <p:cTn id="21" dur="500" fill="hold"/>
                                        <p:tgtEl>
                                          <p:spTgt spid="11">
                                            <p:txEl>
                                              <p:pRg st="2" end="2"/>
                                            </p:txEl>
                                          </p:spTgt>
                                        </p:tgtEl>
                                        <p:attrNameLst>
                                          <p:attrName>ppt_w</p:attrName>
                                        </p:attrNameLst>
                                      </p:cBhvr>
                                      <p:tavLst>
                                        <p:tav tm="0">
                                          <p:val>
                                            <p:fltVal val="0"/>
                                          </p:val>
                                        </p:tav>
                                        <p:tav tm="100000">
                                          <p:val>
                                            <p:strVal val="#ppt_w"/>
                                          </p:val>
                                        </p:tav>
                                      </p:tavLst>
                                    </p:anim>
                                    <p:anim calcmode="lin" valueType="num">
                                      <p:cBhvr additive="repl">
                                        <p:cTn id="22" dur="500" fill="hold"/>
                                        <p:tgtEl>
                                          <p:spTgt spid="11">
                                            <p:txEl>
                                              <p:pRg st="2" end="2"/>
                                            </p:txEl>
                                          </p:spTgt>
                                        </p:tgtEl>
                                        <p:attrNameLst>
                                          <p:attrName>ppt_h</p:attrName>
                                        </p:attrNameLst>
                                      </p:cBhvr>
                                      <p:tavLst>
                                        <p:tav tm="0">
                                          <p:val>
                                            <p:fltVal val="0"/>
                                          </p:val>
                                        </p:tav>
                                        <p:tav tm="100000">
                                          <p:val>
                                            <p:strVal val="#ppt_h"/>
                                          </p:val>
                                        </p:tav>
                                      </p:tavLst>
                                    </p:anim>
                                    <p:animEffect transition="in" filter="fade">
                                      <p:cBhvr additive="repl">
                                        <p:cTn id="23" dur="500"/>
                                        <p:tgtEl>
                                          <p:spTgt spid="11">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1">
                                            <p:txEl>
                                              <p:pRg st="3" end="3"/>
                                            </p:txEl>
                                          </p:spTgt>
                                        </p:tgtEl>
                                        <p:attrNameLst>
                                          <p:attrName>style.visibility</p:attrName>
                                        </p:attrNameLst>
                                      </p:cBhvr>
                                      <p:to>
                                        <p:strVal val="visible"/>
                                      </p:to>
                                    </p:set>
                                    <p:anim calcmode="lin" valueType="num">
                                      <p:cBhvr additive="repl">
                                        <p:cTn id="28" dur="500" fill="hold"/>
                                        <p:tgtEl>
                                          <p:spTgt spid="11">
                                            <p:txEl>
                                              <p:pRg st="3" end="3"/>
                                            </p:txEl>
                                          </p:spTgt>
                                        </p:tgtEl>
                                        <p:attrNameLst>
                                          <p:attrName>ppt_w</p:attrName>
                                        </p:attrNameLst>
                                      </p:cBhvr>
                                      <p:tavLst>
                                        <p:tav tm="0">
                                          <p:val>
                                            <p:fltVal val="0"/>
                                          </p:val>
                                        </p:tav>
                                        <p:tav tm="100000">
                                          <p:val>
                                            <p:strVal val="#ppt_w"/>
                                          </p:val>
                                        </p:tav>
                                      </p:tavLst>
                                    </p:anim>
                                    <p:anim calcmode="lin" valueType="num">
                                      <p:cBhvr additive="repl">
                                        <p:cTn id="29" dur="500" fill="hold"/>
                                        <p:tgtEl>
                                          <p:spTgt spid="11">
                                            <p:txEl>
                                              <p:pRg st="3" end="3"/>
                                            </p:txEl>
                                          </p:spTgt>
                                        </p:tgtEl>
                                        <p:attrNameLst>
                                          <p:attrName>ppt_h</p:attrName>
                                        </p:attrNameLst>
                                      </p:cBhvr>
                                      <p:tavLst>
                                        <p:tav tm="0">
                                          <p:val>
                                            <p:fltVal val="0"/>
                                          </p:val>
                                        </p:tav>
                                        <p:tav tm="100000">
                                          <p:val>
                                            <p:strVal val="#ppt_h"/>
                                          </p:val>
                                        </p:tav>
                                      </p:tavLst>
                                    </p:anim>
                                    <p:animEffect transition="in" filter="fade">
                                      <p:cBhvr additive="repl">
                                        <p:cTn id="30" dur="500"/>
                                        <p:tgtEl>
                                          <p:spTgt spid="11">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nodeType="clickEffect">
                                  <p:stCondLst>
                                    <p:cond delay="0"/>
                                  </p:stCondLst>
                                  <p:childTnLst>
                                    <p:set>
                                      <p:cBhvr>
                                        <p:cTn id="34" dur="1" fill="hold">
                                          <p:stCondLst>
                                            <p:cond delay="0"/>
                                          </p:stCondLst>
                                        </p:cTn>
                                        <p:tgtEl>
                                          <p:spTgt spid="11">
                                            <p:txEl>
                                              <p:pRg st="4" end="4"/>
                                            </p:txEl>
                                          </p:spTgt>
                                        </p:tgtEl>
                                        <p:attrNameLst>
                                          <p:attrName>style.visibility</p:attrName>
                                        </p:attrNameLst>
                                      </p:cBhvr>
                                      <p:to>
                                        <p:strVal val="visible"/>
                                      </p:to>
                                    </p:set>
                                    <p:anim calcmode="lin" valueType="num">
                                      <p:cBhvr additive="repl">
                                        <p:cTn id="35" dur="500" fill="hold"/>
                                        <p:tgtEl>
                                          <p:spTgt spid="11">
                                            <p:txEl>
                                              <p:pRg st="4" end="4"/>
                                            </p:txEl>
                                          </p:spTgt>
                                        </p:tgtEl>
                                        <p:attrNameLst>
                                          <p:attrName>ppt_w</p:attrName>
                                        </p:attrNameLst>
                                      </p:cBhvr>
                                      <p:tavLst>
                                        <p:tav tm="0">
                                          <p:val>
                                            <p:fltVal val="0"/>
                                          </p:val>
                                        </p:tav>
                                        <p:tav tm="100000">
                                          <p:val>
                                            <p:strVal val="#ppt_w"/>
                                          </p:val>
                                        </p:tav>
                                      </p:tavLst>
                                    </p:anim>
                                    <p:anim calcmode="lin" valueType="num">
                                      <p:cBhvr additive="repl">
                                        <p:cTn id="36" dur="500" fill="hold"/>
                                        <p:tgtEl>
                                          <p:spTgt spid="11">
                                            <p:txEl>
                                              <p:pRg st="4" end="4"/>
                                            </p:txEl>
                                          </p:spTgt>
                                        </p:tgtEl>
                                        <p:attrNameLst>
                                          <p:attrName>ppt_h</p:attrName>
                                        </p:attrNameLst>
                                      </p:cBhvr>
                                      <p:tavLst>
                                        <p:tav tm="0">
                                          <p:val>
                                            <p:fltVal val="0"/>
                                          </p:val>
                                        </p:tav>
                                        <p:tav tm="100000">
                                          <p:val>
                                            <p:strVal val="#ppt_h"/>
                                          </p:val>
                                        </p:tav>
                                      </p:tavLst>
                                    </p:anim>
                                    <p:animEffect transition="in" filter="fade">
                                      <p:cBhvr additive="repl">
                                        <p:cTn id="37" dur="500"/>
                                        <p:tgtEl>
                                          <p:spTgt spid="11">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1">
                                            <p:txEl>
                                              <p:pRg st="6" end="6"/>
                                            </p:txEl>
                                          </p:spTgt>
                                        </p:tgtEl>
                                        <p:attrNameLst>
                                          <p:attrName>style.visibility</p:attrName>
                                        </p:attrNameLst>
                                      </p:cBhvr>
                                      <p:to>
                                        <p:strVal val="visible"/>
                                      </p:to>
                                    </p:set>
                                    <p:anim calcmode="lin" valueType="num">
                                      <p:cBhvr additive="repl">
                                        <p:cTn id="42" dur="500" fill="hold"/>
                                        <p:tgtEl>
                                          <p:spTgt spid="11">
                                            <p:txEl>
                                              <p:pRg st="6" end="6"/>
                                            </p:txEl>
                                          </p:spTgt>
                                        </p:tgtEl>
                                        <p:attrNameLst>
                                          <p:attrName>ppt_w</p:attrName>
                                        </p:attrNameLst>
                                      </p:cBhvr>
                                      <p:tavLst>
                                        <p:tav tm="0">
                                          <p:val>
                                            <p:fltVal val="0"/>
                                          </p:val>
                                        </p:tav>
                                        <p:tav tm="100000">
                                          <p:val>
                                            <p:strVal val="#ppt_w"/>
                                          </p:val>
                                        </p:tav>
                                      </p:tavLst>
                                    </p:anim>
                                    <p:anim calcmode="lin" valueType="num">
                                      <p:cBhvr additive="repl">
                                        <p:cTn id="43" dur="500" fill="hold"/>
                                        <p:tgtEl>
                                          <p:spTgt spid="11">
                                            <p:txEl>
                                              <p:pRg st="6" end="6"/>
                                            </p:txEl>
                                          </p:spTgt>
                                        </p:tgtEl>
                                        <p:attrNameLst>
                                          <p:attrName>ppt_h</p:attrName>
                                        </p:attrNameLst>
                                      </p:cBhvr>
                                      <p:tavLst>
                                        <p:tav tm="0">
                                          <p:val>
                                            <p:fltVal val="0"/>
                                          </p:val>
                                        </p:tav>
                                        <p:tav tm="100000">
                                          <p:val>
                                            <p:strVal val="#ppt_h"/>
                                          </p:val>
                                        </p:tav>
                                      </p:tavLst>
                                    </p:anim>
                                    <p:animEffect transition="in" filter="fade">
                                      <p:cBhvr additive="repl">
                                        <p:cTn id="44" dur="500"/>
                                        <p:tgtEl>
                                          <p:spTgt spid="11">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11">
                                            <p:txEl>
                                              <p:pRg st="7" end="7"/>
                                            </p:txEl>
                                          </p:spTgt>
                                        </p:tgtEl>
                                        <p:attrNameLst>
                                          <p:attrName>style.visibility</p:attrName>
                                        </p:attrNameLst>
                                      </p:cBhvr>
                                      <p:to>
                                        <p:strVal val="visible"/>
                                      </p:to>
                                    </p:set>
                                    <p:anim calcmode="lin" valueType="num">
                                      <p:cBhvr additive="repl">
                                        <p:cTn id="49" dur="500" fill="hold"/>
                                        <p:tgtEl>
                                          <p:spTgt spid="11">
                                            <p:txEl>
                                              <p:pRg st="7" end="7"/>
                                            </p:txEl>
                                          </p:spTgt>
                                        </p:tgtEl>
                                        <p:attrNameLst>
                                          <p:attrName>ppt_w</p:attrName>
                                        </p:attrNameLst>
                                      </p:cBhvr>
                                      <p:tavLst>
                                        <p:tav tm="0">
                                          <p:val>
                                            <p:fltVal val="0"/>
                                          </p:val>
                                        </p:tav>
                                        <p:tav tm="100000">
                                          <p:val>
                                            <p:strVal val="#ppt_w"/>
                                          </p:val>
                                        </p:tav>
                                      </p:tavLst>
                                    </p:anim>
                                    <p:anim calcmode="lin" valueType="num">
                                      <p:cBhvr additive="repl">
                                        <p:cTn id="50" dur="500" fill="hold"/>
                                        <p:tgtEl>
                                          <p:spTgt spid="11">
                                            <p:txEl>
                                              <p:pRg st="7" end="7"/>
                                            </p:txEl>
                                          </p:spTgt>
                                        </p:tgtEl>
                                        <p:attrNameLst>
                                          <p:attrName>ppt_h</p:attrName>
                                        </p:attrNameLst>
                                      </p:cBhvr>
                                      <p:tavLst>
                                        <p:tav tm="0">
                                          <p:val>
                                            <p:fltVal val="0"/>
                                          </p:val>
                                        </p:tav>
                                        <p:tav tm="100000">
                                          <p:val>
                                            <p:strVal val="#ppt_h"/>
                                          </p:val>
                                        </p:tav>
                                      </p:tavLst>
                                    </p:anim>
                                    <p:animEffect transition="in" filter="fade">
                                      <p:cBhvr additive="repl">
                                        <p:cTn id="51" dur="500"/>
                                        <p:tgtEl>
                                          <p:spTgt spid="11">
                                            <p:txEl>
                                              <p:pRg st="7" end="7"/>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53" presetClass="entr" presetSubtype="16" fill="hold" nodeType="clickEffect">
                                  <p:stCondLst>
                                    <p:cond delay="0"/>
                                  </p:stCondLst>
                                  <p:childTnLst>
                                    <p:set>
                                      <p:cBhvr>
                                        <p:cTn id="55" dur="1" fill="hold">
                                          <p:stCondLst>
                                            <p:cond delay="0"/>
                                          </p:stCondLst>
                                        </p:cTn>
                                        <p:tgtEl>
                                          <p:spTgt spid="11">
                                            <p:txEl>
                                              <p:pRg st="8" end="8"/>
                                            </p:txEl>
                                          </p:spTgt>
                                        </p:tgtEl>
                                        <p:attrNameLst>
                                          <p:attrName>style.visibility</p:attrName>
                                        </p:attrNameLst>
                                      </p:cBhvr>
                                      <p:to>
                                        <p:strVal val="visible"/>
                                      </p:to>
                                    </p:set>
                                    <p:anim calcmode="lin" valueType="num">
                                      <p:cBhvr additive="repl">
                                        <p:cTn id="56" dur="500" fill="hold"/>
                                        <p:tgtEl>
                                          <p:spTgt spid="11">
                                            <p:txEl>
                                              <p:pRg st="8" end="8"/>
                                            </p:txEl>
                                          </p:spTgt>
                                        </p:tgtEl>
                                        <p:attrNameLst>
                                          <p:attrName>ppt_w</p:attrName>
                                        </p:attrNameLst>
                                      </p:cBhvr>
                                      <p:tavLst>
                                        <p:tav tm="0">
                                          <p:val>
                                            <p:fltVal val="0"/>
                                          </p:val>
                                        </p:tav>
                                        <p:tav tm="100000">
                                          <p:val>
                                            <p:strVal val="#ppt_w"/>
                                          </p:val>
                                        </p:tav>
                                      </p:tavLst>
                                    </p:anim>
                                    <p:anim calcmode="lin" valueType="num">
                                      <p:cBhvr additive="repl">
                                        <p:cTn id="57" dur="500" fill="hold"/>
                                        <p:tgtEl>
                                          <p:spTgt spid="11">
                                            <p:txEl>
                                              <p:pRg st="8" end="8"/>
                                            </p:txEl>
                                          </p:spTgt>
                                        </p:tgtEl>
                                        <p:attrNameLst>
                                          <p:attrName>ppt_h</p:attrName>
                                        </p:attrNameLst>
                                      </p:cBhvr>
                                      <p:tavLst>
                                        <p:tav tm="0">
                                          <p:val>
                                            <p:fltVal val="0"/>
                                          </p:val>
                                        </p:tav>
                                        <p:tav tm="100000">
                                          <p:val>
                                            <p:strVal val="#ppt_h"/>
                                          </p:val>
                                        </p:tav>
                                      </p:tavLst>
                                    </p:anim>
                                    <p:animEffect transition="in" filter="fade">
                                      <p:cBhvr additive="repl">
                                        <p:cTn id="58" dur="500"/>
                                        <p:tgtEl>
                                          <p:spTgt spid="11">
                                            <p:txEl>
                                              <p:pRg st="8" end="8"/>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nodeType="clickEffect">
                                  <p:stCondLst>
                                    <p:cond delay="0"/>
                                  </p:stCondLst>
                                  <p:childTnLst>
                                    <p:set>
                                      <p:cBhvr>
                                        <p:cTn id="62" dur="1" fill="hold">
                                          <p:stCondLst>
                                            <p:cond delay="0"/>
                                          </p:stCondLst>
                                        </p:cTn>
                                        <p:tgtEl>
                                          <p:spTgt spid="11">
                                            <p:txEl>
                                              <p:pRg st="9" end="9"/>
                                            </p:txEl>
                                          </p:spTgt>
                                        </p:tgtEl>
                                        <p:attrNameLst>
                                          <p:attrName>style.visibility</p:attrName>
                                        </p:attrNameLst>
                                      </p:cBhvr>
                                      <p:to>
                                        <p:strVal val="visible"/>
                                      </p:to>
                                    </p:set>
                                    <p:anim calcmode="lin" valueType="num">
                                      <p:cBhvr additive="repl">
                                        <p:cTn id="63" dur="500" fill="hold"/>
                                        <p:tgtEl>
                                          <p:spTgt spid="11">
                                            <p:txEl>
                                              <p:pRg st="9" end="9"/>
                                            </p:txEl>
                                          </p:spTgt>
                                        </p:tgtEl>
                                        <p:attrNameLst>
                                          <p:attrName>ppt_w</p:attrName>
                                        </p:attrNameLst>
                                      </p:cBhvr>
                                      <p:tavLst>
                                        <p:tav tm="0">
                                          <p:val>
                                            <p:fltVal val="0"/>
                                          </p:val>
                                        </p:tav>
                                        <p:tav tm="100000">
                                          <p:val>
                                            <p:strVal val="#ppt_w"/>
                                          </p:val>
                                        </p:tav>
                                      </p:tavLst>
                                    </p:anim>
                                    <p:anim calcmode="lin" valueType="num">
                                      <p:cBhvr additive="repl">
                                        <p:cTn id="64" dur="500" fill="hold"/>
                                        <p:tgtEl>
                                          <p:spTgt spid="11">
                                            <p:txEl>
                                              <p:pRg st="9" end="9"/>
                                            </p:txEl>
                                          </p:spTgt>
                                        </p:tgtEl>
                                        <p:attrNameLst>
                                          <p:attrName>ppt_h</p:attrName>
                                        </p:attrNameLst>
                                      </p:cBhvr>
                                      <p:tavLst>
                                        <p:tav tm="0">
                                          <p:val>
                                            <p:fltVal val="0"/>
                                          </p:val>
                                        </p:tav>
                                        <p:tav tm="100000">
                                          <p:val>
                                            <p:strVal val="#ppt_h"/>
                                          </p:val>
                                        </p:tav>
                                      </p:tavLst>
                                    </p:anim>
                                    <p:animEffect transition="in" filter="fade">
                                      <p:cBhvr additive="repl">
                                        <p:cTn id="65" dur="500"/>
                                        <p:tgtEl>
                                          <p:spTgt spid="1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10000"/>
          </a:schemeClr>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6BE44ED-6075-4E11-A73C-B65948617E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1542C-1E2F-2211-4303-A04D434D1CB1}"/>
              </a:ext>
            </a:extLst>
          </p:cNvPr>
          <p:cNvSpPr>
            <a:spLocks noGrp="1"/>
          </p:cNvSpPr>
          <p:nvPr>
            <p:ph type="title"/>
          </p:nvPr>
        </p:nvSpPr>
        <p:spPr>
          <a:xfrm>
            <a:off x="4927472" y="609600"/>
            <a:ext cx="6340084" cy="1326321"/>
          </a:xfrm>
        </p:spPr>
        <p:txBody>
          <a:bodyPr>
            <a:normAutofit/>
          </a:bodyPr>
          <a:lstStyle/>
          <a:p>
            <a:r>
              <a:rPr lang="en-US" dirty="0"/>
              <a:t>Historical Examples</a:t>
            </a:r>
          </a:p>
        </p:txBody>
      </p:sp>
      <p:pic>
        <p:nvPicPr>
          <p:cNvPr id="11" name="Picture 10" descr="A close-up of a document&#10;&#10;Description automatically generated">
            <a:extLst>
              <a:ext uri="{FF2B5EF4-FFF2-40B4-BE49-F238E27FC236}">
                <a16:creationId xmlns:a16="http://schemas.microsoft.com/office/drawing/2014/main" id="{7D1B9756-CB51-3F31-4F93-FAB45E701DC2}"/>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966" r="4649" b="-6"/>
          <a:stretch/>
        </p:blipFill>
        <p:spPr>
          <a:xfrm>
            <a:off x="20" y="10"/>
            <a:ext cx="2313412" cy="3428990"/>
          </a:xfrm>
          <a:prstGeom prst="rect">
            <a:avLst/>
          </a:prstGeom>
        </p:spPr>
      </p:pic>
      <p:pic>
        <p:nvPicPr>
          <p:cNvPr id="15" name="Picture 14" descr="A stone with writing on it&#10;&#10;Description automatically generated">
            <a:extLst>
              <a:ext uri="{FF2B5EF4-FFF2-40B4-BE49-F238E27FC236}">
                <a16:creationId xmlns:a16="http://schemas.microsoft.com/office/drawing/2014/main" id="{7AA5401C-9154-BA0D-77E2-5D3B1D5B757F}"/>
              </a:ext>
            </a:extLst>
          </p:cNvPr>
          <p:cNvPicPr>
            <a:picLocks noChangeAspect="1"/>
          </p:cNvPicPr>
          <p:nvPr/>
        </p:nvPicPr>
        <p:blipFill rotWithShape="1">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rcRect l="24967" r="22239" b="-2"/>
          <a:stretch/>
        </p:blipFill>
        <p:spPr>
          <a:xfrm>
            <a:off x="2313433" y="-8467"/>
            <a:ext cx="2313432" cy="3429000"/>
          </a:xfrm>
          <a:prstGeom prst="rect">
            <a:avLst/>
          </a:prstGeom>
        </p:spPr>
      </p:pic>
      <p:pic>
        <p:nvPicPr>
          <p:cNvPr id="19" name="Picture 18" descr="A map of the united states&#10;&#10;Description automatically generated">
            <a:extLst>
              <a:ext uri="{FF2B5EF4-FFF2-40B4-BE49-F238E27FC236}">
                <a16:creationId xmlns:a16="http://schemas.microsoft.com/office/drawing/2014/main" id="{908092C9-2A30-3FFC-85DD-130861E6D869}"/>
              </a:ext>
            </a:extLst>
          </p:cNvPr>
          <p:cNvPicPr>
            <a:picLocks noChangeAspect="1"/>
          </p:cNvPicPr>
          <p:nvPr/>
        </p:nvPicPr>
        <p:blipFill rotWithShape="1">
          <a:blip r:embed="rId6">
            <a:extLst>
              <a:ext uri="{28A0092B-C50C-407E-A947-70E740481C1C}">
                <a14:useLocalDpi xmlns:a14="http://schemas.microsoft.com/office/drawing/2010/main" val="0"/>
              </a:ext>
              <a:ext uri="{837473B0-CC2E-450A-ABE3-18F120FF3D39}">
                <a1611:picAttrSrcUrl xmlns:a1611="http://schemas.microsoft.com/office/drawing/2016/11/main" r:id="rId7"/>
              </a:ext>
            </a:extLst>
          </a:blip>
          <a:srcRect l="29470" r="26340" b="2"/>
          <a:stretch/>
        </p:blipFill>
        <p:spPr>
          <a:xfrm>
            <a:off x="20" y="2756650"/>
            <a:ext cx="2313412" cy="3429000"/>
          </a:xfrm>
          <a:prstGeom prst="rect">
            <a:avLst/>
          </a:prstGeom>
        </p:spPr>
      </p:pic>
      <p:pic>
        <p:nvPicPr>
          <p:cNvPr id="21" name="Picture 20" descr="A group of people in a courtroom&#10;&#10;Description automatically generated">
            <a:extLst>
              <a:ext uri="{FF2B5EF4-FFF2-40B4-BE49-F238E27FC236}">
                <a16:creationId xmlns:a16="http://schemas.microsoft.com/office/drawing/2014/main" id="{3A174346-F06A-1932-ACE3-B03DDEB4C66A}"/>
              </a:ext>
            </a:extLst>
          </p:cNvPr>
          <p:cNvPicPr>
            <a:picLocks noChangeAspect="1"/>
          </p:cNvPicPr>
          <p:nvPr/>
        </p:nvPicPr>
        <p:blipFill rotWithShape="1">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rcRect l="35076" r="20734" b="2"/>
          <a:stretch/>
        </p:blipFill>
        <p:spPr>
          <a:xfrm>
            <a:off x="2306547" y="3420533"/>
            <a:ext cx="2313432" cy="3429000"/>
          </a:xfrm>
          <a:prstGeom prst="rect">
            <a:avLst/>
          </a:prstGeom>
        </p:spPr>
      </p:pic>
      <p:cxnSp>
        <p:nvCxnSpPr>
          <p:cNvPr id="31" name="Straight Connector 30">
            <a:extLst>
              <a:ext uri="{FF2B5EF4-FFF2-40B4-BE49-F238E27FC236}">
                <a16:creationId xmlns:a16="http://schemas.microsoft.com/office/drawing/2014/main" id="{511C2A18-02CF-4EA7-9F81-9524CAFEA6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36007" y="0"/>
            <a:ext cx="0" cy="6858000"/>
          </a:xfrm>
          <a:prstGeom prst="line">
            <a:avLst/>
          </a:prstGeom>
          <a:ln w="171450">
            <a:solidFill>
              <a:schemeClr val="tx1"/>
            </a:solidFill>
            <a:bevel/>
          </a:ln>
        </p:spPr>
        <p:style>
          <a:lnRef idx="1">
            <a:schemeClr val="accent1"/>
          </a:lnRef>
          <a:fillRef idx="0">
            <a:schemeClr val="accent1"/>
          </a:fillRef>
          <a:effectRef idx="0">
            <a:schemeClr val="accent1"/>
          </a:effectRef>
          <a:fontRef idx="minor">
            <a:schemeClr val="tx1"/>
          </a:fontRef>
        </p:style>
      </p:cxnSp>
      <p:sp>
        <p:nvSpPr>
          <p:cNvPr id="23" name="AutoShape 4" descr="Camp Dvid Accords of 1978">
            <a:extLst>
              <a:ext uri="{FF2B5EF4-FFF2-40B4-BE49-F238E27FC236}">
                <a16:creationId xmlns:a16="http://schemas.microsoft.com/office/drawing/2014/main" id="{0435B73E-6E48-67C6-E1EC-4E723401AE0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ED4C4FA2-611F-3385-186A-3CCC1A8297F9}"/>
              </a:ext>
            </a:extLst>
          </p:cNvPr>
          <p:cNvSpPr txBox="1"/>
          <p:nvPr/>
        </p:nvSpPr>
        <p:spPr>
          <a:xfrm>
            <a:off x="9572372" y="6870700"/>
            <a:ext cx="2619628"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s://commons.wikimedia.org/wiki/File:Magna_Carta_-_John_Pine_engraving_1733.jpg">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0"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
        <p:nvSpPr>
          <p:cNvPr id="17" name="TextBox 16">
            <a:extLst>
              <a:ext uri="{FF2B5EF4-FFF2-40B4-BE49-F238E27FC236}">
                <a16:creationId xmlns:a16="http://schemas.microsoft.com/office/drawing/2014/main" id="{A88DDB2C-5DB1-AA00-FF02-502146F6A9E8}"/>
              </a:ext>
            </a:extLst>
          </p:cNvPr>
          <p:cNvSpPr txBox="1"/>
          <p:nvPr/>
        </p:nvSpPr>
        <p:spPr>
          <a:xfrm>
            <a:off x="6774935" y="6870700"/>
            <a:ext cx="2784737"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5" tooltip="https://www.flickr.com/photos/eob/4226378755/">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1" tooltip="https://creativecommons.org/licenses/by-nc-sa/3.0/">
                  <a:extLst>
                    <a:ext uri="{A12FA001-AC4F-418D-AE19-62706E023703}">
                      <ahyp:hlinkClr xmlns:ahyp="http://schemas.microsoft.com/office/drawing/2018/hyperlinkcolor" val="tx"/>
                    </a:ext>
                  </a:extLst>
                </a:hlinkClick>
              </a:rPr>
              <a:t>CC BY-SA-NC</a:t>
            </a:r>
            <a:endParaRPr lang="en-US" sz="700">
              <a:solidFill>
                <a:srgbClr val="FFFFFF"/>
              </a:solidFill>
            </a:endParaRPr>
          </a:p>
        </p:txBody>
      </p:sp>
      <p:sp>
        <p:nvSpPr>
          <p:cNvPr id="22" name="TextBox 21">
            <a:extLst>
              <a:ext uri="{FF2B5EF4-FFF2-40B4-BE49-F238E27FC236}">
                <a16:creationId xmlns:a16="http://schemas.microsoft.com/office/drawing/2014/main" id="{6588BF77-A3D2-CAA5-8E69-D1ABA3F34FF6}"/>
              </a:ext>
            </a:extLst>
          </p:cNvPr>
          <p:cNvSpPr txBox="1"/>
          <p:nvPr/>
        </p:nvSpPr>
        <p:spPr>
          <a:xfrm>
            <a:off x="3977498" y="6870700"/>
            <a:ext cx="2784737"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9" tooltip="https://www.middleeastmonitor.com/20200723-remembering-the-dissolution-of-the-ottoman-empire/">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1" tooltip="https://creativecommons.org/licenses/by-nc-sa/3.0/">
                  <a:extLst>
                    <a:ext uri="{A12FA001-AC4F-418D-AE19-62706E023703}">
                      <ahyp:hlinkClr xmlns:ahyp="http://schemas.microsoft.com/office/drawing/2018/hyperlinkcolor" val="tx"/>
                    </a:ext>
                  </a:extLst>
                </a:hlinkClick>
              </a:rPr>
              <a:t>CC BY-SA-NC</a:t>
            </a:r>
            <a:endParaRPr lang="en-US" sz="700">
              <a:solidFill>
                <a:srgbClr val="FFFFFF"/>
              </a:solidFill>
            </a:endParaRPr>
          </a:p>
        </p:txBody>
      </p:sp>
      <p:pic>
        <p:nvPicPr>
          <p:cNvPr id="27" name="Picture 26" descr="A group of men sitting at a desk&#10;&#10;Description automatically generated">
            <a:extLst>
              <a:ext uri="{FF2B5EF4-FFF2-40B4-BE49-F238E27FC236}">
                <a16:creationId xmlns:a16="http://schemas.microsoft.com/office/drawing/2014/main" id="{2AE59B55-991E-4FD4-3513-322E6A2E08D6}"/>
              </a:ext>
            </a:extLst>
          </p:cNvPr>
          <p:cNvPicPr>
            <a:picLocks noChangeAspect="1"/>
          </p:cNvPicPr>
          <p:nvPr/>
        </p:nvPicPr>
        <p:blipFill>
          <a:blip r:embed="rId12"/>
          <a:stretch>
            <a:fillRect/>
          </a:stretch>
        </p:blipFill>
        <p:spPr>
          <a:xfrm>
            <a:off x="1300" y="5181660"/>
            <a:ext cx="2303012" cy="1641750"/>
          </a:xfrm>
          <a:prstGeom prst="rect">
            <a:avLst/>
          </a:prstGeom>
        </p:spPr>
      </p:pic>
      <p:graphicFrame>
        <p:nvGraphicFramePr>
          <p:cNvPr id="33" name="Content Placeholder 7">
            <a:extLst>
              <a:ext uri="{FF2B5EF4-FFF2-40B4-BE49-F238E27FC236}">
                <a16:creationId xmlns:a16="http://schemas.microsoft.com/office/drawing/2014/main" id="{933ACA15-6A91-88B0-5C46-D1D301D9E429}"/>
              </a:ext>
            </a:extLst>
          </p:cNvPr>
          <p:cNvGraphicFramePr/>
          <p:nvPr/>
        </p:nvGraphicFramePr>
        <p:xfrm>
          <a:off x="4927471" y="2096064"/>
          <a:ext cx="6340085" cy="3942786"/>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96654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EA4ACDA2-2D5F-4571-9BA5-F538A7A49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81" name="Straight Connector 3080">
            <a:extLst>
              <a:ext uri="{FF2B5EF4-FFF2-40B4-BE49-F238E27FC236}">
                <a16:creationId xmlns:a16="http://schemas.microsoft.com/office/drawing/2014/main" id="{F946802B-BA15-4B51-BEC8-84E4B10CFC8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524" y="4189377"/>
            <a:ext cx="12188952" cy="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4103311-07BB-1329-5298-58AFC81B42B1}"/>
              </a:ext>
            </a:extLst>
          </p:cNvPr>
          <p:cNvSpPr txBox="1"/>
          <p:nvPr/>
        </p:nvSpPr>
        <p:spPr>
          <a:xfrm>
            <a:off x="162605" y="6315658"/>
            <a:ext cx="2638864" cy="200055"/>
          </a:xfrm>
          <a:prstGeom prst="rect">
            <a:avLst/>
          </a:prstGeom>
          <a:solidFill>
            <a:srgbClr val="000000"/>
          </a:solidFill>
        </p:spPr>
        <p:txBody>
          <a:bodyPr wrap="none" rtlCol="0">
            <a:spAutoFit/>
          </a:bodyPr>
          <a:lstStyle/>
          <a:p>
            <a:pPr algn="r">
              <a:spcAft>
                <a:spcPts val="600"/>
              </a:spcAft>
            </a:pPr>
            <a:r>
              <a:rPr lang="en-US" sz="700" dirty="0">
                <a:solidFill>
                  <a:srgbClr val="FFFFFF"/>
                </a:solidFill>
                <a:hlinkClick r:id="rId2" tooltip="http://www.flickr.com/photos/yasinturkoglu/2148267939/">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3" tooltip="https://creativecommons.org/licenses/by-nd/3.0/">
                  <a:extLst>
                    <a:ext uri="{A12FA001-AC4F-418D-AE19-62706E023703}">
                      <ahyp:hlinkClr xmlns:ahyp="http://schemas.microsoft.com/office/drawing/2018/hyperlinkcolor" val="tx"/>
                    </a:ext>
                  </a:extLst>
                </a:hlinkClick>
              </a:rPr>
              <a:t>CC BY-ND</a:t>
            </a:r>
            <a:endParaRPr lang="en-US" sz="700" dirty="0">
              <a:solidFill>
                <a:srgbClr val="FFFFFF"/>
              </a:solidFill>
            </a:endParaRPr>
          </a:p>
        </p:txBody>
      </p:sp>
      <p:pic>
        <p:nvPicPr>
          <p:cNvPr id="3074" name="Picture 2" descr="us dept of state. U.S. Department of State/flickr.">
            <a:extLst>
              <a:ext uri="{FF2B5EF4-FFF2-40B4-BE49-F238E27FC236}">
                <a16:creationId xmlns:a16="http://schemas.microsoft.com/office/drawing/2014/main" id="{7E18B986-9E11-1973-4E02-C58214841C4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235" r="3" b="3"/>
          <a:stretch/>
        </p:blipFill>
        <p:spPr bwMode="auto">
          <a:xfrm>
            <a:off x="6095998" y="1008538"/>
            <a:ext cx="6096002" cy="4189367"/>
          </a:xfrm>
          <a:prstGeom prst="rect">
            <a:avLst/>
          </a:prstGeom>
          <a:noFill/>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pic>
        <p:nvPicPr>
          <p:cNvPr id="4" name="Content Placeholder 5" descr="Egyptian - Hittite Peace Treaty">
            <a:extLst>
              <a:ext uri="{FF2B5EF4-FFF2-40B4-BE49-F238E27FC236}">
                <a16:creationId xmlns:a16="http://schemas.microsoft.com/office/drawing/2014/main" id="{12BDE5CE-517C-5699-14AA-59283E5130FC}"/>
              </a:ext>
              <a:ext uri="{C183D7F6-B498-43B3-948B-1728B52AA6E4}">
                <adec:decorative xmlns:adec="http://schemas.microsoft.com/office/drawing/2017/decorative" val="0"/>
              </a:ext>
            </a:extLst>
          </p:cNvPr>
          <p:cNvPicPr>
            <a:picLocks noGrp="1" noChangeAspect="1"/>
          </p:cNvPicPr>
          <p:nvPr>
            <p:ph idx="1"/>
          </p:nvPr>
        </p:nvPicPr>
        <p:blipFill rotWithShape="1">
          <a:blip r:embed="rId5">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l="2796" r="-3" b="-3"/>
          <a:stretch/>
        </p:blipFill>
        <p:spPr bwMode="auto">
          <a:xfrm>
            <a:off x="-4740" y="1008538"/>
            <a:ext cx="6100739" cy="4189362"/>
          </a:xfrm>
          <a:prstGeom prst="rect">
            <a:avLst/>
          </a:prstGeom>
          <a:noFill/>
          <a:scene3d>
            <a:camera prst="orthographicFront"/>
            <a:lightRig rig="twoPt" dir="t">
              <a:rot lat="0" lon="0" rev="7200000"/>
            </a:lightRig>
          </a:scene3d>
          <a:sp3d>
            <a:bevelT w="25400" h="1905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9509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fontScale="90000"/>
          </a:bodyPr>
          <a:lstStyle/>
          <a:p>
            <a:pPr marL="0" marR="0">
              <a:lnSpc>
                <a:spcPct val="107000"/>
              </a:lnSpc>
              <a:spcBef>
                <a:spcPts val="0"/>
              </a:spcBef>
              <a:spcAft>
                <a:spcPts val="800"/>
              </a:spcAft>
              <a:tabLst>
                <a:tab pos="3284220" algn="l"/>
              </a:tabLst>
            </a:pPr>
            <a:r>
              <a:rPr lang="en-US" sz="3900" dirty="0"/>
              <a:t>American Contract Law</a:t>
            </a:r>
          </a:p>
        </p:txBody>
      </p:sp>
      <p:sp>
        <p:nvSpPr>
          <p:cNvPr id="3" name="Subtitle 2">
            <a:extLst>
              <a:ext uri="{FF2B5EF4-FFF2-40B4-BE49-F238E27FC236}">
                <a16:creationId xmlns:a16="http://schemas.microsoft.com/office/drawing/2014/main" id="{52844578-3BDC-6528-367F-526D49354084}"/>
              </a:ext>
            </a:extLst>
          </p:cNvPr>
          <p:cNvSpPr>
            <a:spLocks noGrp="1"/>
          </p:cNvSpPr>
          <p:nvPr>
            <p:ph type="subTitle" idx="1"/>
          </p:nvPr>
        </p:nvSpPr>
        <p:spPr>
          <a:xfrm>
            <a:off x="1137138" y="1673022"/>
            <a:ext cx="9800493" cy="1755978"/>
          </a:xfrm>
        </p:spPr>
        <p:txBody>
          <a:bodyPr>
            <a:noAutofit/>
          </a:bodyPr>
          <a:lstStyle/>
          <a:p>
            <a:pPr marL="514350" marR="0" indent="-514350" algn="l">
              <a:lnSpc>
                <a:spcPct val="107000"/>
              </a:lnSpc>
              <a:spcBef>
                <a:spcPts val="0"/>
              </a:spcBef>
              <a:spcAft>
                <a:spcPts val="800"/>
              </a:spcAft>
              <a:buFont typeface="+mj-lt"/>
              <a:buAutoNum type="arabicPeriod"/>
            </a:pPr>
            <a:r>
              <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What is the benefit of K law? </a:t>
            </a:r>
          </a:p>
          <a:p>
            <a:pPr marL="1371600" lvl="2" indent="-457200" algn="l">
              <a:lnSpc>
                <a:spcPct val="107000"/>
              </a:lnSpc>
              <a:spcBef>
                <a:spcPts val="0"/>
              </a:spcBef>
              <a:spcAft>
                <a:spcPts val="800"/>
              </a:spcAft>
              <a:buFont typeface="Arial" panose="020B0604020202020204" pitchFamily="34" charset="0"/>
              <a:buChar char="•"/>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Justice vs Orderly Society</a:t>
            </a:r>
          </a:p>
          <a:p>
            <a:pPr marL="514350" marR="0" indent="-514350" algn="l">
              <a:lnSpc>
                <a:spcPct val="107000"/>
              </a:lnSpc>
              <a:spcBef>
                <a:spcPts val="0"/>
              </a:spcBef>
              <a:spcAft>
                <a:spcPts val="800"/>
              </a:spcAft>
              <a:buFont typeface="+mj-lt"/>
              <a:buAutoNum type="arabicPeriod"/>
            </a:pPr>
            <a:endPar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a:p>
            <a:pPr marL="514350" marR="0" indent="-514350" algn="l">
              <a:lnSpc>
                <a:spcPct val="107000"/>
              </a:lnSpc>
              <a:spcBef>
                <a:spcPts val="0"/>
              </a:spcBef>
              <a:spcAft>
                <a:spcPts val="800"/>
              </a:spcAft>
              <a:buFont typeface="+mj-lt"/>
              <a:buAutoNum type="arabicPeriod"/>
            </a:pPr>
            <a:r>
              <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What is the end of K law?</a:t>
            </a:r>
          </a:p>
          <a:p>
            <a:pPr marL="1428750" lvl="2" indent="-514350" algn="l">
              <a:lnSpc>
                <a:spcPct val="107000"/>
              </a:lnSpc>
              <a:spcBef>
                <a:spcPts val="0"/>
              </a:spcBef>
              <a:spcAft>
                <a:spcPts val="800"/>
              </a:spcAft>
              <a:buFont typeface="Arial" panose="020B0604020202020204" pitchFamily="34" charset="0"/>
              <a:buChar char="•"/>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Moral conduct vs Compensation</a:t>
            </a:r>
          </a:p>
          <a:p>
            <a:pPr marL="514350" marR="0" indent="-514350" algn="l">
              <a:lnSpc>
                <a:spcPct val="107000"/>
              </a:lnSpc>
              <a:spcBef>
                <a:spcPts val="0"/>
              </a:spcBef>
              <a:spcAft>
                <a:spcPts val="800"/>
              </a:spcAft>
              <a:buFont typeface="+mj-lt"/>
              <a:buAutoNum type="arabicPeriod"/>
            </a:pPr>
            <a:endPar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a:p>
            <a:pPr marL="514350" marR="0" indent="-514350" algn="l">
              <a:lnSpc>
                <a:spcPct val="107000"/>
              </a:lnSpc>
              <a:spcBef>
                <a:spcPts val="0"/>
              </a:spcBef>
              <a:spcAft>
                <a:spcPts val="800"/>
              </a:spcAft>
              <a:buFont typeface="+mj-lt"/>
              <a:buAutoNum type="arabicPeriod"/>
            </a:pPr>
            <a:r>
              <a:rPr lang="en-US" sz="28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Should every promise be enforced by law?</a:t>
            </a:r>
          </a:p>
          <a:p>
            <a:pPr marL="1371600" lvl="2" indent="-457200" algn="l">
              <a:lnSpc>
                <a:spcPct val="107000"/>
              </a:lnSpc>
              <a:spcBef>
                <a:spcPts val="0"/>
              </a:spcBef>
              <a:spcAft>
                <a:spcPts val="800"/>
              </a:spcAft>
              <a:buFont typeface="Arial" panose="020B0604020202020204" pitchFamily="34" charset="0"/>
              <a:buChar char="•"/>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Why or why not</a:t>
            </a:r>
          </a:p>
        </p:txBody>
      </p:sp>
    </p:spTree>
    <p:extLst>
      <p:ext uri="{BB962C8B-B14F-4D97-AF65-F5344CB8AC3E}">
        <p14:creationId xmlns:p14="http://schemas.microsoft.com/office/powerpoint/2010/main" val="4091275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fontScale="90000"/>
          </a:bodyPr>
          <a:lstStyle/>
          <a:p>
            <a:pPr marL="0" marR="0">
              <a:lnSpc>
                <a:spcPct val="107000"/>
              </a:lnSpc>
              <a:spcBef>
                <a:spcPts val="0"/>
              </a:spcBef>
              <a:spcAft>
                <a:spcPts val="800"/>
              </a:spcAft>
              <a:tabLst>
                <a:tab pos="3284220" algn="l"/>
              </a:tabLst>
            </a:pPr>
            <a:r>
              <a:rPr lang="en-US" sz="3900" dirty="0"/>
              <a:t>FACTS Matter</a:t>
            </a:r>
          </a:p>
        </p:txBody>
      </p:sp>
      <p:sp>
        <p:nvSpPr>
          <p:cNvPr id="3" name="Subtitle 2">
            <a:extLst>
              <a:ext uri="{FF2B5EF4-FFF2-40B4-BE49-F238E27FC236}">
                <a16:creationId xmlns:a16="http://schemas.microsoft.com/office/drawing/2014/main" id="{52844578-3BDC-6528-367F-526D49354084}"/>
              </a:ext>
            </a:extLst>
          </p:cNvPr>
          <p:cNvSpPr>
            <a:spLocks noGrp="1" noRot="1" noMove="1" noResize="1" noEditPoints="1" noAdjustHandles="1" noChangeArrowheads="1" noChangeShapeType="1"/>
          </p:cNvSpPr>
          <p:nvPr>
            <p:ph type="subTitle" idx="1"/>
          </p:nvPr>
        </p:nvSpPr>
        <p:spPr>
          <a:xfrm>
            <a:off x="1137138" y="1673022"/>
            <a:ext cx="9800493" cy="1755978"/>
          </a:xfrm>
        </p:spPr>
        <p:txBody>
          <a:bodyPr>
            <a:noAutofit/>
          </a:bodyPr>
          <a:lstStyle/>
          <a:p>
            <a:pPr marR="0" algn="l">
              <a:lnSpc>
                <a:spcPct val="107000"/>
              </a:lnSpc>
              <a:spcBef>
                <a:spcPts val="0"/>
              </a:spcBef>
              <a:spcAft>
                <a:spcPts val="800"/>
              </a:spcAft>
            </a:pPr>
            <a:r>
              <a:rPr lang="en-US" sz="2600" b="1" dirty="0">
                <a:effectLst/>
                <a:latin typeface="Times New Roman" panose="02020603050405020304" pitchFamily="18" charset="0"/>
                <a:ea typeface="Calibri" panose="020F0502020204030204" pitchFamily="34" charset="0"/>
                <a:cs typeface="Times New Roman" panose="02020603050405020304" pitchFamily="18" charset="0"/>
              </a:rPr>
              <a:t>Read 1</a:t>
            </a:r>
            <a:r>
              <a:rPr lang="en-US" sz="2600" b="1" baseline="30000" dirty="0">
                <a:effectLst/>
                <a:latin typeface="Times New Roman" panose="02020603050405020304" pitchFamily="18" charset="0"/>
                <a:ea typeface="Calibri" panose="020F0502020204030204" pitchFamily="34" charset="0"/>
                <a:cs typeface="Times New Roman" panose="02020603050405020304" pitchFamily="18" charset="0"/>
              </a:rPr>
              <a:t>st</a:t>
            </a:r>
            <a:r>
              <a:rPr lang="en-US" sz="2600" b="1" dirty="0">
                <a:effectLst/>
                <a:latin typeface="Times New Roman" panose="02020603050405020304" pitchFamily="18" charset="0"/>
                <a:ea typeface="Calibri" panose="020F0502020204030204" pitchFamily="34" charset="0"/>
                <a:cs typeface="Times New Roman" panose="02020603050405020304" pitchFamily="18" charset="0"/>
              </a:rPr>
              <a:t> paragraph, pg. 6</a:t>
            </a:r>
          </a:p>
          <a:p>
            <a:pPr marR="0" algn="l">
              <a:lnSpc>
                <a:spcPct val="107000"/>
              </a:lnSpc>
              <a:spcBef>
                <a:spcPts val="0"/>
              </a:spcBef>
              <a:spcAft>
                <a:spcPts val="800"/>
              </a:spcAft>
            </a:pPr>
            <a:endParaRPr lang="en-US" sz="2600" b="1" dirty="0">
              <a:effectLst/>
              <a:latin typeface="Times New Roman" panose="02020603050405020304" pitchFamily="18" charset="0"/>
              <a:ea typeface="Calibri" panose="020F0502020204030204" pitchFamily="34" charset="0"/>
              <a:cs typeface="Times New Roman" panose="02020603050405020304" pitchFamily="18" charset="0"/>
            </a:endParaRPr>
          </a:p>
          <a:p>
            <a:pPr marR="0" algn="l">
              <a:lnSpc>
                <a:spcPct val="107000"/>
              </a:lnSpc>
              <a:spcBef>
                <a:spcPts val="0"/>
              </a:spcBef>
              <a:spcAft>
                <a:spcPts val="800"/>
              </a:spcAft>
            </a:pPr>
            <a:r>
              <a:rPr lang="en-US" sz="2600" b="1" dirty="0">
                <a:effectLst/>
                <a:latin typeface="Times New Roman" panose="02020603050405020304" pitchFamily="18" charset="0"/>
                <a:ea typeface="Calibri" panose="020F0502020204030204" pitchFamily="34" charset="0"/>
                <a:cs typeface="Times New Roman" panose="02020603050405020304" pitchFamily="18" charset="0"/>
              </a:rPr>
              <a:t>“The WHYs make the WISE.” </a:t>
            </a:r>
          </a:p>
          <a:p>
            <a:pPr marR="0" algn="l">
              <a:lnSpc>
                <a:spcPct val="107000"/>
              </a:lnSpc>
              <a:spcBef>
                <a:spcPts val="0"/>
              </a:spcBef>
              <a:spcAft>
                <a:spcPts val="800"/>
              </a:spcAft>
            </a:pPr>
            <a:endParaRPr lang="en-US" sz="2600" b="1" dirty="0">
              <a:effectLst/>
              <a:latin typeface="Times New Roman" panose="02020603050405020304" pitchFamily="18" charset="0"/>
              <a:ea typeface="Calibri" panose="020F0502020204030204" pitchFamily="34" charset="0"/>
              <a:cs typeface="Times New Roman" panose="02020603050405020304" pitchFamily="18" charset="0"/>
            </a:endParaRPr>
          </a:p>
          <a:p>
            <a:pPr marR="0" algn="l">
              <a:lnSpc>
                <a:spcPct val="107000"/>
              </a:lnSpc>
              <a:spcBef>
                <a:spcPts val="0"/>
              </a:spcBef>
              <a:spcAft>
                <a:spcPts val="800"/>
              </a:spcAft>
            </a:pP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marR="0" algn="l">
              <a:lnSpc>
                <a:spcPct val="107000"/>
              </a:lnSpc>
              <a:spcBef>
                <a:spcPts val="0"/>
              </a:spcBef>
              <a:spcAft>
                <a:spcPts val="800"/>
              </a:spcAft>
            </a:pP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marR="0" algn="l">
              <a:lnSpc>
                <a:spcPct val="107000"/>
              </a:lnSpc>
              <a:spcBef>
                <a:spcPts val="0"/>
              </a:spcBef>
              <a:spcAft>
                <a:spcPts val="800"/>
              </a:spcAft>
            </a:pP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2CB1B77F-7EE3-4A46-109C-ADA17BDC4B46}"/>
              </a:ext>
            </a:extLst>
          </p:cNvPr>
          <p:cNvSpPr txBox="1"/>
          <p:nvPr/>
        </p:nvSpPr>
        <p:spPr>
          <a:xfrm>
            <a:off x="632178" y="4595757"/>
            <a:ext cx="10701867" cy="1384995"/>
          </a:xfrm>
          <a:prstGeom prst="rect">
            <a:avLst/>
          </a:prstGeom>
          <a:noFill/>
        </p:spPr>
        <p:txBody>
          <a:bodyPr wrap="square">
            <a:spAutoFit/>
          </a:bodyPr>
          <a:lstStyle/>
          <a:p>
            <a:r>
              <a:rPr lang="en-US" sz="2800" dirty="0">
                <a:solidFill>
                  <a:schemeClr val="tx2"/>
                </a:solidFill>
              </a:rPr>
              <a:t>“The one who states his case first seems right, until the other comes and examines him.”  Proverbs 18:17 (ESV)</a:t>
            </a:r>
          </a:p>
          <a:p>
            <a:endParaRPr lang="en-US" sz="2800" dirty="0">
              <a:solidFill>
                <a:schemeClr val="tx2"/>
              </a:solidFill>
            </a:endParaRPr>
          </a:p>
        </p:txBody>
      </p:sp>
    </p:spTree>
    <p:extLst>
      <p:ext uri="{BB962C8B-B14F-4D97-AF65-F5344CB8AC3E}">
        <p14:creationId xmlns:p14="http://schemas.microsoft.com/office/powerpoint/2010/main" val="3582754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3162-E51A-9FC2-1E0A-CD0845F5A537}"/>
              </a:ext>
            </a:extLst>
          </p:cNvPr>
          <p:cNvSpPr>
            <a:spLocks noGrp="1"/>
          </p:cNvSpPr>
          <p:nvPr>
            <p:ph type="ctrTitle"/>
          </p:nvPr>
        </p:nvSpPr>
        <p:spPr>
          <a:xfrm>
            <a:off x="1595269" y="547932"/>
            <a:ext cx="9001462" cy="656561"/>
          </a:xfrm>
        </p:spPr>
        <p:txBody>
          <a:bodyPr>
            <a:normAutofit fontScale="90000"/>
          </a:bodyPr>
          <a:lstStyle/>
          <a:p>
            <a:pPr marL="0" marR="0">
              <a:lnSpc>
                <a:spcPct val="107000"/>
              </a:lnSpc>
              <a:spcBef>
                <a:spcPts val="0"/>
              </a:spcBef>
              <a:spcAft>
                <a:spcPts val="800"/>
              </a:spcAft>
              <a:tabLst>
                <a:tab pos="3284220" algn="l"/>
              </a:tabLst>
            </a:pPr>
            <a:r>
              <a:rPr lang="en-US" sz="3900" dirty="0"/>
              <a:t>Sources of Law</a:t>
            </a:r>
          </a:p>
        </p:txBody>
      </p:sp>
      <p:sp>
        <p:nvSpPr>
          <p:cNvPr id="3" name="Subtitle 2">
            <a:extLst>
              <a:ext uri="{FF2B5EF4-FFF2-40B4-BE49-F238E27FC236}">
                <a16:creationId xmlns:a16="http://schemas.microsoft.com/office/drawing/2014/main" id="{52844578-3BDC-6528-367F-526D49354084}"/>
              </a:ext>
            </a:extLst>
          </p:cNvPr>
          <p:cNvSpPr>
            <a:spLocks noGrp="1" noRot="1" noMove="1" noResize="1" noEditPoints="1" noAdjustHandles="1" noChangeArrowheads="1" noChangeShapeType="1"/>
          </p:cNvSpPr>
          <p:nvPr>
            <p:ph type="subTitle" idx="1"/>
          </p:nvPr>
        </p:nvSpPr>
        <p:spPr>
          <a:xfrm>
            <a:off x="1137138" y="1673022"/>
            <a:ext cx="9800493" cy="1755978"/>
          </a:xfrm>
        </p:spPr>
        <p:txBody>
          <a:bodyPr>
            <a:noAutofit/>
          </a:bodyPr>
          <a:lstStyle/>
          <a:p>
            <a:pPr marL="457200" marR="0" indent="-457200" algn="l">
              <a:lnSpc>
                <a:spcPct val="107000"/>
              </a:lnSpc>
              <a:spcBef>
                <a:spcPts val="0"/>
              </a:spcBef>
              <a:spcAft>
                <a:spcPts val="800"/>
              </a:spcAft>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The Common Law</a:t>
            </a:r>
          </a:p>
          <a:p>
            <a:pPr marL="457200" marR="0" indent="-457200" algn="l">
              <a:lnSpc>
                <a:spcPct val="107000"/>
              </a:lnSpc>
              <a:spcBef>
                <a:spcPts val="0"/>
              </a:spcBef>
              <a:spcAft>
                <a:spcPts val="800"/>
              </a:spcAft>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UCC – Uniform Commercial Code</a:t>
            </a:r>
          </a:p>
          <a:p>
            <a:pPr marL="457200" indent="-457200" algn="l">
              <a:lnSpc>
                <a:spcPct val="107000"/>
              </a:lnSpc>
              <a:spcBef>
                <a:spcPts val="0"/>
              </a:spcBef>
              <a:spcAft>
                <a:spcPts val="800"/>
              </a:spcAft>
              <a:buFont typeface="Arial" panose="020B0604020202020204" pitchFamily="34" charset="0"/>
              <a:buAutoNum type="arabicPeriod"/>
            </a:pPr>
            <a:r>
              <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rPr>
              <a:t>Restatement 2nd</a:t>
            </a:r>
          </a:p>
          <a:p>
            <a:pPr marL="457200" marR="0" indent="-457200" algn="l">
              <a:lnSpc>
                <a:spcPct val="107000"/>
              </a:lnSpc>
              <a:spcBef>
                <a:spcPts val="0"/>
              </a:spcBef>
              <a:spcAft>
                <a:spcPts val="800"/>
              </a:spcAft>
              <a:buAutoNum type="arabicPeriod"/>
            </a:pPr>
            <a:r>
              <a:rPr lang="en-US" sz="2400" b="1" spc="-1" dirty="0">
                <a:solidFill>
                  <a:schemeClr val="tx2"/>
                </a:solidFill>
                <a:latin typeface="Times New Roman" panose="02020603050405020304" pitchFamily="18" charset="0"/>
                <a:ea typeface="DejaVu Sans"/>
                <a:cs typeface="Times New Roman" panose="02020603050405020304" pitchFamily="18" charset="0"/>
              </a:rPr>
              <a:t>United Nations Convention on Contracts for the International Sale of Goods (CISG)</a:t>
            </a:r>
            <a:endParaRPr lang="en-US" sz="2400" b="1" spc="-1" dirty="0">
              <a:latin typeface="Times New Roman" panose="02020603050405020304" pitchFamily="18" charset="0"/>
              <a:cs typeface="Times New Roman" panose="02020603050405020304" pitchFamily="18" charset="0"/>
            </a:endParaRPr>
          </a:p>
          <a:p>
            <a:pPr marL="628560" lvl="1" indent="-170280">
              <a:lnSpc>
                <a:spcPct val="90000"/>
              </a:lnSpc>
              <a:spcBef>
                <a:spcPts val="751"/>
              </a:spcBef>
              <a:buClr>
                <a:srgbClr val="EDEDED"/>
              </a:buClr>
              <a:buFont typeface="Arial"/>
              <a:buChar char="•"/>
            </a:pPr>
            <a:r>
              <a:rPr lang="en-US" spc="-1" dirty="0">
                <a:solidFill>
                  <a:srgbClr val="EDEDED"/>
                </a:solidFill>
                <a:latin typeface="Times New Roman" panose="02020603050405020304" pitchFamily="18" charset="0"/>
                <a:ea typeface="DejaVu Sans"/>
                <a:cs typeface="Times New Roman" panose="02020603050405020304" pitchFamily="18" charset="0"/>
              </a:rPr>
              <a:t>CISG applies to most business-to-business sales of goods across national borders</a:t>
            </a:r>
            <a:endParaRPr lang="en-US" spc="-1" dirty="0">
              <a:latin typeface="Times New Roman" panose="02020603050405020304" pitchFamily="18" charset="0"/>
              <a:cs typeface="Times New Roman" panose="02020603050405020304" pitchFamily="18" charset="0"/>
            </a:endParaRPr>
          </a:p>
          <a:p>
            <a:pPr marL="971640" lvl="2" indent="-170280">
              <a:lnSpc>
                <a:spcPct val="90000"/>
              </a:lnSpc>
              <a:spcBef>
                <a:spcPts val="374"/>
              </a:spcBef>
              <a:buClr>
                <a:srgbClr val="EDEDED"/>
              </a:buClr>
              <a:buFont typeface="Arial"/>
              <a:buChar char="•"/>
            </a:pPr>
            <a:r>
              <a:rPr lang="en-US" spc="-1" dirty="0">
                <a:solidFill>
                  <a:srgbClr val="EDEDED"/>
                </a:solidFill>
                <a:latin typeface="Times New Roman" panose="02020603050405020304" pitchFamily="18" charset="0"/>
                <a:ea typeface="DejaVu Sans"/>
                <a:cs typeface="Times New Roman" panose="02020603050405020304" pitchFamily="18" charset="0"/>
              </a:rPr>
              <a:t>But subject to a more limited scope than UCC Article 2</a:t>
            </a:r>
            <a:endParaRPr lang="en-US" spc="-1" dirty="0">
              <a:latin typeface="Times New Roman" panose="02020603050405020304" pitchFamily="18" charset="0"/>
              <a:cs typeface="Times New Roman" panose="02020603050405020304" pitchFamily="18" charset="0"/>
            </a:endParaRPr>
          </a:p>
          <a:p>
            <a:pPr marL="1314360" lvl="3" indent="-170280">
              <a:lnSpc>
                <a:spcPct val="90000"/>
              </a:lnSpc>
              <a:spcBef>
                <a:spcPts val="374"/>
              </a:spcBef>
              <a:buClr>
                <a:srgbClr val="EDEDED"/>
              </a:buClr>
              <a:buFont typeface="Arial"/>
              <a:buChar char="•"/>
            </a:pPr>
            <a:r>
              <a:rPr lang="en-US" sz="1400" spc="-1" dirty="0">
                <a:solidFill>
                  <a:srgbClr val="EDEDED"/>
                </a:solidFill>
                <a:latin typeface="Times New Roman" panose="02020603050405020304" pitchFamily="18" charset="0"/>
                <a:ea typeface="DejaVu Sans"/>
                <a:cs typeface="Times New Roman" panose="02020603050405020304" pitchFamily="18" charset="0"/>
              </a:rPr>
              <a:t>E.g., no consumer transactions – Article 2(a)</a:t>
            </a:r>
            <a:endParaRPr lang="en-US" sz="2200" b="1" dirty="0">
              <a:solidFill>
                <a:schemeClr val="tx2"/>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1942409"/>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otalTime>2284</TotalTime>
  <Words>1167</Words>
  <Application>Microsoft Office PowerPoint</Application>
  <PresentationFormat>Widescreen</PresentationFormat>
  <Paragraphs>150</Paragraphs>
  <Slides>20</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20</vt:i4>
      </vt:variant>
    </vt:vector>
  </HeadingPairs>
  <TitlesOfParts>
    <vt:vector size="30" baseType="lpstr">
      <vt:lpstr>Arial</vt:lpstr>
      <vt:lpstr>Bookman Old Style</vt:lpstr>
      <vt:lpstr>Calibri</vt:lpstr>
      <vt:lpstr>Calibri Light</vt:lpstr>
      <vt:lpstr>Corbel</vt:lpstr>
      <vt:lpstr>Rockwell</vt:lpstr>
      <vt:lpstr>Times New Roman</vt:lpstr>
      <vt:lpstr>Wingdings</vt:lpstr>
      <vt:lpstr>Office Theme</vt:lpstr>
      <vt:lpstr>Damask</vt:lpstr>
      <vt:lpstr>Contract Law</vt:lpstr>
      <vt:lpstr>Contract Law Week 1</vt:lpstr>
      <vt:lpstr>PowerPoint Presentation</vt:lpstr>
      <vt:lpstr>PowerPoint Presentation</vt:lpstr>
      <vt:lpstr>Historical Examples</vt:lpstr>
      <vt:lpstr>PowerPoint Presentation</vt:lpstr>
      <vt:lpstr>American Contract Law</vt:lpstr>
      <vt:lpstr>FACTS Matter</vt:lpstr>
      <vt:lpstr>Sources of Law</vt:lpstr>
      <vt:lpstr>PowerPoint Presentation</vt:lpstr>
      <vt:lpstr>PowerPoint Presentation</vt:lpstr>
      <vt:lpstr>PowerPoint Presentation</vt:lpstr>
      <vt:lpstr>PowerPoint Presentation</vt:lpstr>
      <vt:lpstr>PowerPoint Presentation</vt:lpstr>
      <vt:lpstr>What is a Contract?</vt:lpstr>
      <vt:lpstr>What is a Contract? </vt:lpstr>
      <vt:lpstr>Promise</vt:lpstr>
      <vt:lpstr>Agreement</vt:lpstr>
      <vt:lpstr>American Contract Law</vt:lpstr>
      <vt:lpstr>Shaheen v. Knight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Associations</dc:title>
  <dc:creator>Sharon Kaselonis</dc:creator>
  <cp:lastModifiedBy>Raymond</cp:lastModifiedBy>
  <cp:revision>15</cp:revision>
  <dcterms:created xsi:type="dcterms:W3CDTF">2023-01-17T23:54:16Z</dcterms:created>
  <dcterms:modified xsi:type="dcterms:W3CDTF">2024-08-27T02:31:26Z</dcterms:modified>
</cp:coreProperties>
</file>

<file path=docProps/thumbnail.jpeg>
</file>